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 id="2147483686"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embeddedFontLst>
    <p:embeddedFont>
      <p:font typeface="Lucida Sans" panose="020B0602030504020204" pitchFamily="34" charset="0"/>
      <p:regular r:id="rId25"/>
    </p:embeddedFon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D15A5D-4228-45DF-9E5A-6A9853B072C6}">
  <a:tblStyle styleId="{67D15A5D-4228-45DF-9E5A-6A9853B072C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rgbClr val="000000"/>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SLIDES_API205626027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SLIDES_API205626027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SLIDES_API2056260273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888fd376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7888fd3762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27888fd3762_0_1: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SLIDES_API71332857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SLIDES_API71332857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SLIDES_API713328572_0: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2"/>
          <p:cNvSpPr txBox="1">
            <a:spLocks noGrp="1"/>
          </p:cNvSpPr>
          <p:nvPr>
            <p:ph type="ctrTitle"/>
          </p:nvPr>
        </p:nvSpPr>
        <p:spPr>
          <a:xfrm>
            <a:off x="685800" y="1600200"/>
            <a:ext cx="7772400" cy="18288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sz="4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2560"/>
              <a:buFont typeface="Noto Sans Symbols"/>
              <a:buNone/>
              <a:defRPr/>
            </a:lvl1pPr>
            <a:lvl2pPr lvl="1" algn="l">
              <a:spcBef>
                <a:spcPts val="360"/>
              </a:spcBef>
              <a:spcAft>
                <a:spcPts val="0"/>
              </a:spcAft>
              <a:buSzPts val="1440"/>
              <a:buChar char="●"/>
              <a:defRPr/>
            </a:lvl2pPr>
            <a:lvl3pPr lvl="2" algn="l">
              <a:spcBef>
                <a:spcPts val="360"/>
              </a:spcBef>
              <a:spcAft>
                <a:spcPts val="0"/>
              </a:spcAft>
              <a:buSzPts val="1440"/>
              <a:buChar char="●"/>
              <a:defRPr/>
            </a:lvl3pPr>
            <a:lvl4pPr lvl="3" algn="l">
              <a:spcBef>
                <a:spcPts val="360"/>
              </a:spcBef>
              <a:spcAft>
                <a:spcPts val="0"/>
              </a:spcAft>
              <a:buSzPts val="144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a:endParaRPr/>
          </a:p>
        </p:txBody>
      </p:sp>
      <p:sp>
        <p:nvSpPr>
          <p:cNvPr id="40" name="Google Shape;40;p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1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5" name="Google Shape;125;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1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8"/>
        <p:cNvGrpSpPr/>
        <p:nvPr/>
      </p:nvGrpSpPr>
      <p:grpSpPr>
        <a:xfrm>
          <a:off x="0" y="0"/>
          <a:ext cx="0" cy="0"/>
          <a:chOff x="0" y="0"/>
          <a:chExt cx="0" cy="0"/>
        </a:xfrm>
      </p:grpSpPr>
      <p:sp>
        <p:nvSpPr>
          <p:cNvPr id="129" name="Google Shape;12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0" name="Google Shape;130;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440"/>
              <a:buNone/>
              <a:defRPr sz="1800" b="1"/>
            </a:lvl3pPr>
            <a:lvl4pPr marL="1828800" lvl="3" indent="-228600" algn="l">
              <a:spcBef>
                <a:spcPts val="320"/>
              </a:spcBef>
              <a:spcAft>
                <a:spcPts val="0"/>
              </a:spcAft>
              <a:buSzPts val="128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131" name="Google Shape;131;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330200" algn="l">
              <a:spcBef>
                <a:spcPts val="400"/>
              </a:spcBef>
              <a:spcAft>
                <a:spcPts val="0"/>
              </a:spcAft>
              <a:buSzPts val="1600"/>
              <a:buChar char="●"/>
              <a:defRPr sz="2000"/>
            </a:lvl2pPr>
            <a:lvl3pPr marL="1371600" lvl="2" indent="-320039" algn="l">
              <a:spcBef>
                <a:spcPts val="360"/>
              </a:spcBef>
              <a:spcAft>
                <a:spcPts val="0"/>
              </a:spcAft>
              <a:buSzPts val="1440"/>
              <a:buChar char="●"/>
              <a:defRPr sz="1800"/>
            </a:lvl3pPr>
            <a:lvl4pPr marL="1828800" lvl="3" indent="-309880" algn="l">
              <a:spcBef>
                <a:spcPts val="320"/>
              </a:spcBef>
              <a:spcAft>
                <a:spcPts val="0"/>
              </a:spcAft>
              <a:buSzPts val="128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132" name="Google Shape;132;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440"/>
              <a:buNone/>
              <a:defRPr sz="1800" b="1"/>
            </a:lvl3pPr>
            <a:lvl4pPr marL="1828800" lvl="3" indent="-228600" algn="l">
              <a:spcBef>
                <a:spcPts val="320"/>
              </a:spcBef>
              <a:spcAft>
                <a:spcPts val="0"/>
              </a:spcAft>
              <a:buSzPts val="128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133" name="Google Shape;133;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330200" algn="l">
              <a:spcBef>
                <a:spcPts val="400"/>
              </a:spcBef>
              <a:spcAft>
                <a:spcPts val="0"/>
              </a:spcAft>
              <a:buSzPts val="1600"/>
              <a:buChar char="●"/>
              <a:defRPr sz="2000"/>
            </a:lvl2pPr>
            <a:lvl3pPr marL="1371600" lvl="2" indent="-320039" algn="l">
              <a:spcBef>
                <a:spcPts val="360"/>
              </a:spcBef>
              <a:spcAft>
                <a:spcPts val="0"/>
              </a:spcAft>
              <a:buSzPts val="1440"/>
              <a:buChar char="●"/>
              <a:defRPr sz="1800"/>
            </a:lvl3pPr>
            <a:lvl4pPr marL="1828800" lvl="3" indent="-309880" algn="l">
              <a:spcBef>
                <a:spcPts val="320"/>
              </a:spcBef>
              <a:spcAft>
                <a:spcPts val="0"/>
              </a:spcAft>
              <a:buSzPts val="128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134" name="Google Shape;134;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1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1">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9" name="Google Shape;13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6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1280"/>
              <a:buNone/>
              <a:defRPr sz="1600"/>
            </a:lvl3pPr>
            <a:lvl4pPr marL="1828800" lvl="3" indent="-228600" algn="l">
              <a:spcBef>
                <a:spcPts val="280"/>
              </a:spcBef>
              <a:spcAft>
                <a:spcPts val="0"/>
              </a:spcAft>
              <a:buSzPts val="112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a:p>
        </p:txBody>
      </p:sp>
      <p:sp>
        <p:nvSpPr>
          <p:cNvPr id="140" name="Google Shape;140;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1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5" name="Google Shape;145;p1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146" name="Google Shape;146;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1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3"/>
        <p:cNvGrpSpPr/>
        <p:nvPr/>
      </p:nvGrpSpPr>
      <p:grpSpPr>
        <a:xfrm>
          <a:off x="0" y="0"/>
          <a:ext cx="0" cy="0"/>
          <a:chOff x="0" y="0"/>
          <a:chExt cx="0" cy="0"/>
        </a:xfrm>
      </p:grpSpPr>
      <p:sp>
        <p:nvSpPr>
          <p:cNvPr id="154" name="Google Shape;154;p17"/>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5" name="Google Shape;155;p17"/>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6" name="Google Shape;156;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9" name="Google Shape;159;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0"/>
        <p:cNvGrpSpPr/>
        <p:nvPr/>
      </p:nvGrpSpPr>
      <p:grpSpPr>
        <a:xfrm>
          <a:off x="0" y="0"/>
          <a:ext cx="0" cy="0"/>
          <a:chOff x="0" y="0"/>
          <a:chExt cx="0" cy="0"/>
        </a:xfrm>
      </p:grpSpPr>
      <p:sp>
        <p:nvSpPr>
          <p:cNvPr id="161" name="Google Shape;161;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2" name="Google Shape;162;p1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63" name="Google Shape;163;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4"/>
        <p:cNvGrpSpPr/>
        <p:nvPr/>
      </p:nvGrpSpPr>
      <p:grpSpPr>
        <a:xfrm>
          <a:off x="0" y="0"/>
          <a:ext cx="0" cy="0"/>
          <a:chOff x="0" y="0"/>
          <a:chExt cx="0" cy="0"/>
        </a:xfrm>
      </p:grpSpPr>
      <p:sp>
        <p:nvSpPr>
          <p:cNvPr id="165" name="Google Shape;165;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20"/>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67" name="Google Shape;167;p20"/>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68" name="Google Shape;168;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4" name="Google Shape;174;p22"/>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5" name="Google Shape;175;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8" name="Google Shape;178;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sp>
        <p:nvSpPr>
          <p:cNvPr id="180" name="Google Shape;180;p24"/>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4"/>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2" name="Google Shape;182;p24"/>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3" name="Google Shape;183;p24"/>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4" name="Google Shape;184;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5"/>
        <p:cNvGrpSpPr/>
        <p:nvPr/>
      </p:nvGrpSpPr>
      <p:grpSpPr>
        <a:xfrm>
          <a:off x="0" y="0"/>
          <a:ext cx="0" cy="0"/>
          <a:chOff x="0" y="0"/>
          <a:chExt cx="0" cy="0"/>
        </a:xfrm>
      </p:grpSpPr>
      <p:sp>
        <p:nvSpPr>
          <p:cNvPr id="186" name="Google Shape;186;p25"/>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87" name="Google Shape;187;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8"/>
        <p:cNvGrpSpPr/>
        <p:nvPr/>
      </p:nvGrpSpPr>
      <p:grpSpPr>
        <a:xfrm>
          <a:off x="0" y="0"/>
          <a:ext cx="0" cy="0"/>
          <a:chOff x="0" y="0"/>
          <a:chExt cx="0" cy="0"/>
        </a:xfrm>
      </p:grpSpPr>
      <p:sp>
        <p:nvSpPr>
          <p:cNvPr id="189" name="Google Shape;189;p26"/>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2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91" name="Google Shape;191;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2"/>
        <p:cNvGrpSpPr/>
        <p:nvPr/>
      </p:nvGrpSpPr>
      <p:grpSpPr>
        <a:xfrm>
          <a:off x="0" y="0"/>
          <a:ext cx="0" cy="0"/>
          <a:chOff x="0" y="0"/>
          <a:chExt cx="0" cy="0"/>
        </a:xfrm>
      </p:grpSpPr>
      <p:sp>
        <p:nvSpPr>
          <p:cNvPr id="193" name="Google Shape;193;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29"/>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0" name="Google Shape;200;p29"/>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1" name="Google Shape;201;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4" name="Google Shape;204;p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3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8" name="Google Shape;208;p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3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2" name="Google Shape;212;p32"/>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3" name="Google Shape;213;p3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3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5"/>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8" name="Google Shape;78;p5"/>
          <p:cNvSpPr txBox="1">
            <a:spLocks noGrp="1"/>
          </p:cNvSpPr>
          <p:nvPr>
            <p:ph type="body" idx="2"/>
          </p:nvPr>
        </p:nvSpPr>
        <p:spPr>
          <a:xfrm>
            <a:off x="4648200" y="1600200"/>
            <a:ext cx="4038600" cy="21891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9" name="Google Shape;79;p5"/>
          <p:cNvSpPr txBox="1">
            <a:spLocks noGrp="1"/>
          </p:cNvSpPr>
          <p:nvPr>
            <p:ph type="body" idx="3"/>
          </p:nvPr>
        </p:nvSpPr>
        <p:spPr>
          <a:xfrm>
            <a:off x="4648200" y="3941763"/>
            <a:ext cx="4038600" cy="2189162"/>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80" name="Google Shape;80;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9" name="Google Shape;219;p34"/>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20" name="Google Shape;220;p3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3" name="Google Shape;223;p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4"/>
        <p:cNvGrpSpPr/>
        <p:nvPr/>
      </p:nvGrpSpPr>
      <p:grpSpPr>
        <a:xfrm>
          <a:off x="0" y="0"/>
          <a:ext cx="0" cy="0"/>
          <a:chOff x="0" y="0"/>
          <a:chExt cx="0" cy="0"/>
        </a:xfrm>
      </p:grpSpPr>
      <p:sp>
        <p:nvSpPr>
          <p:cNvPr id="225" name="Google Shape;225;p3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6"/>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27" name="Google Shape;227;p36"/>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8" name="Google Shape;228;p36"/>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29" name="Google Shape;229;p3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0"/>
        <p:cNvGrpSpPr/>
        <p:nvPr/>
      </p:nvGrpSpPr>
      <p:grpSpPr>
        <a:xfrm>
          <a:off x="0" y="0"/>
          <a:ext cx="0" cy="0"/>
          <a:chOff x="0" y="0"/>
          <a:chExt cx="0" cy="0"/>
        </a:xfrm>
      </p:grpSpPr>
      <p:sp>
        <p:nvSpPr>
          <p:cNvPr id="231" name="Google Shape;231;p37"/>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232" name="Google Shape;232;p3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3"/>
        <p:cNvGrpSpPr/>
        <p:nvPr/>
      </p:nvGrpSpPr>
      <p:grpSpPr>
        <a:xfrm>
          <a:off x="0" y="0"/>
          <a:ext cx="0" cy="0"/>
          <a:chOff x="0" y="0"/>
          <a:chExt cx="0" cy="0"/>
        </a:xfrm>
      </p:grpSpPr>
      <p:sp>
        <p:nvSpPr>
          <p:cNvPr id="234" name="Google Shape;234;p38"/>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5" name="Google Shape;235;p38"/>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36" name="Google Shape;236;p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7"/>
        <p:cNvGrpSpPr/>
        <p:nvPr/>
      </p:nvGrpSpPr>
      <p:grpSpPr>
        <a:xfrm>
          <a:off x="0" y="0"/>
          <a:ext cx="0" cy="0"/>
          <a:chOff x="0" y="0"/>
          <a:chExt cx="0" cy="0"/>
        </a:xfrm>
      </p:grpSpPr>
      <p:sp>
        <p:nvSpPr>
          <p:cNvPr id="238" name="Google Shape;238;p3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3"/>
        <p:cNvGrpSpPr/>
        <p:nvPr/>
      </p:nvGrpSpPr>
      <p:grpSpPr>
        <a:xfrm>
          <a:off x="0" y="0"/>
          <a:ext cx="0" cy="0"/>
          <a:chOff x="0" y="0"/>
          <a:chExt cx="0" cy="0"/>
        </a:xfrm>
      </p:grpSpPr>
      <p:sp>
        <p:nvSpPr>
          <p:cNvPr id="84" name="Google Shape;84;p6"/>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6"/>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86" name="Google Shape;86;p6"/>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87" name="Google Shape;87;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7"/>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50519" algn="l">
              <a:spcBef>
                <a:spcPts val="480"/>
              </a:spcBef>
              <a:spcAft>
                <a:spcPts val="0"/>
              </a:spcAft>
              <a:buSzPts val="1920"/>
              <a:buChar char="●"/>
              <a:defRPr sz="2400"/>
            </a:lvl2pPr>
            <a:lvl3pPr marL="1371600" lvl="2" indent="-330200" algn="l">
              <a:spcBef>
                <a:spcPts val="400"/>
              </a:spcBef>
              <a:spcAft>
                <a:spcPts val="0"/>
              </a:spcAft>
              <a:buSzPts val="1600"/>
              <a:buChar char="●"/>
              <a:defRPr sz="2000"/>
            </a:lvl3pPr>
            <a:lvl4pPr marL="1828800" lvl="3" indent="-320039" algn="l">
              <a:spcBef>
                <a:spcPts val="360"/>
              </a:spcBef>
              <a:spcAft>
                <a:spcPts val="0"/>
              </a:spcAft>
              <a:buSzPts val="144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93" name="Google Shape;93;p7"/>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50519" algn="l">
              <a:spcBef>
                <a:spcPts val="480"/>
              </a:spcBef>
              <a:spcAft>
                <a:spcPts val="0"/>
              </a:spcAft>
              <a:buSzPts val="1920"/>
              <a:buChar char="●"/>
              <a:defRPr sz="2400"/>
            </a:lvl2pPr>
            <a:lvl3pPr marL="1371600" lvl="2" indent="-330200" algn="l">
              <a:spcBef>
                <a:spcPts val="400"/>
              </a:spcBef>
              <a:spcAft>
                <a:spcPts val="0"/>
              </a:spcAft>
              <a:buSzPts val="1600"/>
              <a:buChar char="●"/>
              <a:defRPr sz="2000"/>
            </a:lvl3pPr>
            <a:lvl4pPr marL="1828800" lvl="3" indent="-320039" algn="l">
              <a:spcBef>
                <a:spcPts val="360"/>
              </a:spcBef>
              <a:spcAft>
                <a:spcPts val="0"/>
              </a:spcAft>
              <a:buSzPts val="144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94" name="Google Shape;94;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8"/>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 name="Google Shape;99;p8"/>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100" name="Google Shape;100;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5" name="Google Shape;105;p9"/>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106" name="Google Shape;106;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9"/>
        <p:cNvGrpSpPr/>
        <p:nvPr/>
      </p:nvGrpSpPr>
      <p:grpSpPr>
        <a:xfrm>
          <a:off x="0" y="0"/>
          <a:ext cx="0" cy="0"/>
          <a:chOff x="0" y="0"/>
          <a:chExt cx="0" cy="0"/>
        </a:xfrm>
      </p:grpSpPr>
      <p:sp>
        <p:nvSpPr>
          <p:cNvPr id="110" name="Google Shape;110;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1">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1" name="Google Shape;111;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hlink"/>
              </a:buClr>
              <a:buSzPts val="2560"/>
              <a:buFont typeface="Noto Sans Symbols"/>
              <a:buNone/>
              <a:defRPr sz="3200">
                <a:solidFill>
                  <a:schemeClr val="lt1"/>
                </a:solidFill>
                <a:latin typeface="Tahoma"/>
                <a:ea typeface="Tahoma"/>
                <a:cs typeface="Tahoma"/>
                <a:sym typeface="Tahoma"/>
              </a:defRPr>
            </a:lvl1pPr>
            <a:lvl2pPr marR="0" lvl="1" algn="l" rtl="0">
              <a:spcBef>
                <a:spcPts val="560"/>
              </a:spcBef>
              <a:spcAft>
                <a:spcPts val="0"/>
              </a:spcAft>
              <a:buClr>
                <a:schemeClr val="folHlink"/>
              </a:buClr>
              <a:buSzPts val="2240"/>
              <a:buFont typeface="Noto Sans Symbols"/>
              <a:buNone/>
              <a:defRPr sz="2800" b="0" i="0" u="none" strike="noStrike" cap="none">
                <a:solidFill>
                  <a:schemeClr val="lt1"/>
                </a:solidFill>
                <a:latin typeface="Tahoma"/>
                <a:ea typeface="Tahoma"/>
                <a:cs typeface="Tahoma"/>
                <a:sym typeface="Tahoma"/>
              </a:defRPr>
            </a:lvl2pPr>
            <a:lvl3pPr marR="0" lvl="2" algn="l" rtl="0">
              <a:spcBef>
                <a:spcPts val="480"/>
              </a:spcBef>
              <a:spcAft>
                <a:spcPts val="0"/>
              </a:spcAft>
              <a:buClr>
                <a:schemeClr val="lt2"/>
              </a:buClr>
              <a:buSzPts val="1920"/>
              <a:buFont typeface="Noto Sans Symbols"/>
              <a:buNone/>
              <a:defRPr sz="2400" b="0" i="0" u="none" strike="noStrike" cap="none">
                <a:solidFill>
                  <a:schemeClr val="lt1"/>
                </a:solidFill>
                <a:latin typeface="Tahoma"/>
                <a:ea typeface="Tahoma"/>
                <a:cs typeface="Tahoma"/>
                <a:sym typeface="Tahoma"/>
              </a:defRPr>
            </a:lvl3pPr>
            <a:lvl4pPr marR="0" lvl="3" algn="l" rtl="0">
              <a:spcBef>
                <a:spcPts val="400"/>
              </a:spcBef>
              <a:spcAft>
                <a:spcPts val="0"/>
              </a:spcAft>
              <a:buClr>
                <a:schemeClr val="hlink"/>
              </a:buClr>
              <a:buSzPts val="1600"/>
              <a:buFont typeface="Noto Sans Symbols"/>
              <a:buNone/>
              <a:defRPr sz="2000" b="0" i="0" u="none" strike="noStrike" cap="none">
                <a:solidFill>
                  <a:schemeClr val="lt1"/>
                </a:solidFill>
                <a:latin typeface="Tahoma"/>
                <a:ea typeface="Tahoma"/>
                <a:cs typeface="Tahoma"/>
                <a:sym typeface="Tahoma"/>
              </a:defRPr>
            </a:lvl4pPr>
            <a:lvl5pPr marR="0" lvl="4" algn="l" rtl="0">
              <a:spcBef>
                <a:spcPts val="400"/>
              </a:spcBef>
              <a:spcAft>
                <a:spcPts val="0"/>
              </a:spcAft>
              <a:buClr>
                <a:schemeClr val="lt1"/>
              </a:buClr>
              <a:buSzPts val="1600"/>
              <a:buFont typeface="Noto Sans Symbols"/>
              <a:buNone/>
              <a:defRPr sz="2000" b="0" i="0" u="none" strike="noStrike" cap="none">
                <a:solidFill>
                  <a:schemeClr val="lt1"/>
                </a:solidFill>
                <a:latin typeface="Tahoma"/>
                <a:ea typeface="Tahoma"/>
                <a:cs typeface="Tahoma"/>
                <a:sym typeface="Tahoma"/>
              </a:defRPr>
            </a:lvl5pPr>
            <a:lvl6pPr marR="0" lvl="5" algn="l" rtl="0">
              <a:spcBef>
                <a:spcPts val="400"/>
              </a:spcBef>
              <a:spcAft>
                <a:spcPts val="0"/>
              </a:spcAft>
              <a:buClr>
                <a:schemeClr val="lt1"/>
              </a:buClr>
              <a:buSzPts val="1600"/>
              <a:buFont typeface="Noto Sans Symbols"/>
              <a:buNone/>
              <a:defRPr sz="2000" b="0" i="0" u="none" strike="noStrike" cap="none">
                <a:solidFill>
                  <a:schemeClr val="lt1"/>
                </a:solidFill>
                <a:latin typeface="Tahoma"/>
                <a:ea typeface="Tahoma"/>
                <a:cs typeface="Tahoma"/>
                <a:sym typeface="Tahoma"/>
              </a:defRPr>
            </a:lvl6pPr>
            <a:lvl7pPr marR="0" lvl="6" algn="l" rtl="0">
              <a:spcBef>
                <a:spcPts val="400"/>
              </a:spcBef>
              <a:spcAft>
                <a:spcPts val="0"/>
              </a:spcAft>
              <a:buClr>
                <a:schemeClr val="lt1"/>
              </a:buClr>
              <a:buSzPts val="1600"/>
              <a:buFont typeface="Noto Sans Symbols"/>
              <a:buNone/>
              <a:defRPr sz="2000" b="0" i="0" u="none" strike="noStrike" cap="none">
                <a:solidFill>
                  <a:schemeClr val="lt1"/>
                </a:solidFill>
                <a:latin typeface="Tahoma"/>
                <a:ea typeface="Tahoma"/>
                <a:cs typeface="Tahoma"/>
                <a:sym typeface="Tahoma"/>
              </a:defRPr>
            </a:lvl7pPr>
            <a:lvl8pPr marR="0" lvl="7" algn="l" rtl="0">
              <a:spcBef>
                <a:spcPts val="400"/>
              </a:spcBef>
              <a:spcAft>
                <a:spcPts val="0"/>
              </a:spcAft>
              <a:buClr>
                <a:schemeClr val="lt1"/>
              </a:buClr>
              <a:buSzPts val="1600"/>
              <a:buFont typeface="Noto Sans Symbols"/>
              <a:buNone/>
              <a:defRPr sz="2000" b="0" i="0" u="none" strike="noStrike" cap="none">
                <a:solidFill>
                  <a:schemeClr val="lt1"/>
                </a:solidFill>
                <a:latin typeface="Tahoma"/>
                <a:ea typeface="Tahoma"/>
                <a:cs typeface="Tahoma"/>
                <a:sym typeface="Tahoma"/>
              </a:defRPr>
            </a:lvl8pPr>
            <a:lvl9pPr marR="0" lvl="8" algn="l" rtl="0">
              <a:spcBef>
                <a:spcPts val="400"/>
              </a:spcBef>
              <a:spcAft>
                <a:spcPts val="0"/>
              </a:spcAft>
              <a:buClr>
                <a:schemeClr val="lt1"/>
              </a:buClr>
              <a:buSzPts val="1600"/>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112" name="Google Shape;112;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800"/>
              <a:buNone/>
              <a:defRPr sz="1000"/>
            </a:lvl3pPr>
            <a:lvl4pPr marL="1828800" lvl="3" indent="-228600" algn="l">
              <a:spcBef>
                <a:spcPts val="180"/>
              </a:spcBef>
              <a:spcAft>
                <a:spcPts val="0"/>
              </a:spcAft>
              <a:buSzPts val="72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113" name="Google Shape;113;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0"/>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6"/>
        <p:cNvGrpSpPr/>
        <p:nvPr/>
      </p:nvGrpSpPr>
      <p:grpSpPr>
        <a:xfrm>
          <a:off x="0" y="0"/>
          <a:ext cx="0" cy="0"/>
          <a:chOff x="0" y="0"/>
          <a:chExt cx="0" cy="0"/>
        </a:xfrm>
      </p:grpSpPr>
      <p:sp>
        <p:nvSpPr>
          <p:cNvPr id="117" name="Google Shape;117;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1">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91160" algn="l">
              <a:spcBef>
                <a:spcPts val="640"/>
              </a:spcBef>
              <a:spcAft>
                <a:spcPts val="0"/>
              </a:spcAft>
              <a:buSzPts val="2560"/>
              <a:buChar char="●"/>
              <a:defRPr sz="3200"/>
            </a:lvl1pPr>
            <a:lvl2pPr marL="914400" lvl="1" indent="-370840" algn="l">
              <a:spcBef>
                <a:spcPts val="560"/>
              </a:spcBef>
              <a:spcAft>
                <a:spcPts val="0"/>
              </a:spcAft>
              <a:buSzPts val="2240"/>
              <a:buChar char="●"/>
              <a:defRPr sz="2800"/>
            </a:lvl2pPr>
            <a:lvl3pPr marL="1371600" lvl="2" indent="-350519" algn="l">
              <a:spcBef>
                <a:spcPts val="480"/>
              </a:spcBef>
              <a:spcAft>
                <a:spcPts val="0"/>
              </a:spcAft>
              <a:buSzPts val="1920"/>
              <a:buChar char="●"/>
              <a:defRPr sz="24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a:p>
        </p:txBody>
      </p:sp>
      <p:sp>
        <p:nvSpPr>
          <p:cNvPr id="119" name="Google Shape;119;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800"/>
              <a:buNone/>
              <a:defRPr sz="1000"/>
            </a:lvl3pPr>
            <a:lvl4pPr marL="1828800" lvl="3" indent="-228600" algn="l">
              <a:spcBef>
                <a:spcPts val="180"/>
              </a:spcBef>
              <a:spcAft>
                <a:spcPts val="0"/>
              </a:spcAft>
              <a:buSzPts val="72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120" name="Google Shape;120;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9159875" cy="6858000"/>
            <a:chOff x="0" y="0"/>
            <a:chExt cx="5770" cy="4320"/>
          </a:xfrm>
        </p:grpSpPr>
        <p:sp>
          <p:nvSpPr>
            <p:cNvPr id="11" name="Google Shape;11;p1"/>
            <p:cNvSpPr txBox="1"/>
            <p:nvPr/>
          </p:nvSpPr>
          <p:spPr>
            <a:xfrm>
              <a:off x="5232" y="1"/>
              <a:ext cx="528" cy="4319"/>
            </a:xfrm>
            <a:prstGeom prst="rect">
              <a:avLst/>
            </a:prstGeom>
            <a:gradFill>
              <a:gsLst>
                <a:gs pos="0">
                  <a:schemeClr val="accent2"/>
                </a:gs>
                <a:gs pos="100000">
                  <a:srgbClr val="0F0F0F"/>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2" name="Google Shape;12;p1"/>
            <p:cNvSpPr txBox="1"/>
            <p:nvPr/>
          </p:nvSpPr>
          <p:spPr>
            <a:xfrm>
              <a:off x="1056" y="0"/>
              <a:ext cx="192" cy="43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3" name="Google Shape;13;p1"/>
            <p:cNvSpPr txBox="1"/>
            <p:nvPr/>
          </p:nvSpPr>
          <p:spPr>
            <a:xfrm>
              <a:off x="1728" y="0"/>
              <a:ext cx="432" cy="43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4" name="Google Shape;14;p1"/>
            <p:cNvSpPr txBox="1"/>
            <p:nvPr/>
          </p:nvSpPr>
          <p:spPr>
            <a:xfrm>
              <a:off x="2256" y="0"/>
              <a:ext cx="240" cy="432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5" name="Google Shape;15;p1"/>
            <p:cNvSpPr txBox="1"/>
            <p:nvPr/>
          </p:nvSpPr>
          <p:spPr>
            <a:xfrm>
              <a:off x="1344" y="0"/>
              <a:ext cx="384" cy="432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6" name="Google Shape;16;p1"/>
            <p:cNvSpPr txBox="1"/>
            <p:nvPr/>
          </p:nvSpPr>
          <p:spPr>
            <a:xfrm>
              <a:off x="480" y="0"/>
              <a:ext cx="576" cy="432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7" name="Google Shape;17;p1"/>
            <p:cNvSpPr txBox="1"/>
            <p:nvPr/>
          </p:nvSpPr>
          <p:spPr>
            <a:xfrm>
              <a:off x="288" y="0"/>
              <a:ext cx="192" cy="4320"/>
            </a:xfrm>
            <a:prstGeom prst="rect">
              <a:avLst/>
            </a:prstGeom>
            <a:gradFill>
              <a:gsLst>
                <a:gs pos="0">
                  <a:schemeClr val="dk1"/>
                </a:gs>
                <a:gs pos="50000">
                  <a:srgbClr val="511B00"/>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8" name="Google Shape;18;p1"/>
            <p:cNvSpPr txBox="1"/>
            <p:nvPr/>
          </p:nvSpPr>
          <p:spPr>
            <a:xfrm>
              <a:off x="0" y="0"/>
              <a:ext cx="288" cy="4320"/>
            </a:xfrm>
            <a:prstGeom prst="rect">
              <a:avLst/>
            </a:prstGeom>
            <a:gradFill>
              <a:gsLst>
                <a:gs pos="0">
                  <a:srgbClr val="4C1900"/>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19" name="Google Shape;19;p1"/>
            <p:cNvSpPr txBox="1"/>
            <p:nvPr/>
          </p:nvSpPr>
          <p:spPr>
            <a:xfrm>
              <a:off x="2160" y="0"/>
              <a:ext cx="240" cy="432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0" name="Google Shape;20;p1"/>
            <p:cNvSpPr txBox="1"/>
            <p:nvPr/>
          </p:nvSpPr>
          <p:spPr>
            <a:xfrm>
              <a:off x="2784" y="0"/>
              <a:ext cx="528" cy="43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1" name="Google Shape;21;p1"/>
            <p:cNvSpPr txBox="1"/>
            <p:nvPr/>
          </p:nvSpPr>
          <p:spPr>
            <a:xfrm>
              <a:off x="1248" y="0"/>
              <a:ext cx="144" cy="4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2" name="Google Shape;22;p1"/>
            <p:cNvSpPr txBox="1"/>
            <p:nvPr/>
          </p:nvSpPr>
          <p:spPr>
            <a:xfrm>
              <a:off x="3300" y="0"/>
              <a:ext cx="252" cy="4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3" name="Google Shape;23;p1"/>
            <p:cNvSpPr txBox="1"/>
            <p:nvPr/>
          </p:nvSpPr>
          <p:spPr>
            <a:xfrm>
              <a:off x="4656" y="0"/>
              <a:ext cx="144" cy="4320"/>
            </a:xfrm>
            <a:prstGeom prst="rect">
              <a:avLst/>
            </a:prstGeom>
            <a:gradFill>
              <a:gsLst>
                <a:gs pos="0">
                  <a:schemeClr val="dk1"/>
                </a:gs>
                <a:gs pos="50000">
                  <a:srgbClr val="5D1F00"/>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4" name="Google Shape;24;p1"/>
            <p:cNvSpPr txBox="1"/>
            <p:nvPr/>
          </p:nvSpPr>
          <p:spPr>
            <a:xfrm>
              <a:off x="4608" y="0"/>
              <a:ext cx="672" cy="4320"/>
            </a:xfrm>
            <a:prstGeom prst="rect">
              <a:avLst/>
            </a:prstGeom>
            <a:gradFill>
              <a:gsLst>
                <a:gs pos="0">
                  <a:schemeClr val="dk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5" name="Google Shape;25;p1"/>
            <p:cNvSpPr txBox="1"/>
            <p:nvPr/>
          </p:nvSpPr>
          <p:spPr>
            <a:xfrm>
              <a:off x="3504" y="0"/>
              <a:ext cx="624" cy="4320"/>
            </a:xfrm>
            <a:prstGeom prst="rect">
              <a:avLst/>
            </a:prstGeom>
            <a:gradFill>
              <a:gsLst>
                <a:gs pos="0">
                  <a:schemeClr val="dk1"/>
                </a:gs>
                <a:gs pos="5000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6" name="Google Shape;26;p1"/>
            <p:cNvSpPr txBox="1"/>
            <p:nvPr/>
          </p:nvSpPr>
          <p:spPr>
            <a:xfrm>
              <a:off x="3840" y="0"/>
              <a:ext cx="528" cy="43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7" name="Google Shape;27;p1"/>
            <p:cNvSpPr txBox="1"/>
            <p:nvPr/>
          </p:nvSpPr>
          <p:spPr>
            <a:xfrm>
              <a:off x="4368" y="0"/>
              <a:ext cx="240" cy="4320"/>
            </a:xfrm>
            <a:prstGeom prst="rect">
              <a:avLst/>
            </a:prstGeom>
            <a:gradFill>
              <a:gsLst>
                <a:gs pos="0">
                  <a:schemeClr val="dk1"/>
                </a:gs>
                <a:gs pos="50000">
                  <a:srgbClr val="5D1F00"/>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8" name="Google Shape;28;p1"/>
            <p:cNvSpPr txBox="1"/>
            <p:nvPr/>
          </p:nvSpPr>
          <p:spPr>
            <a:xfrm>
              <a:off x="2680" y="0"/>
              <a:ext cx="152" cy="432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29" name="Google Shape;29;p1"/>
            <p:cNvSpPr txBox="1"/>
            <p:nvPr/>
          </p:nvSpPr>
          <p:spPr>
            <a:xfrm>
              <a:off x="2366" y="0"/>
              <a:ext cx="336" cy="43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30" name="Google Shape;30;p1"/>
            <p:cNvSpPr/>
            <p:nvPr/>
          </p:nvSpPr>
          <p:spPr>
            <a:xfrm>
              <a:off x="1" y="3875"/>
              <a:ext cx="5760" cy="445"/>
            </a:xfrm>
            <a:custGeom>
              <a:avLst/>
              <a:gdLst/>
              <a:ahLst/>
              <a:cxnLst/>
              <a:rect l="l" t="t" r="r" b="b"/>
              <a:pathLst>
                <a:path w="5760" h="445" extrusionOk="0">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4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31" name="Google Shape;31;p1"/>
            <p:cNvSpPr/>
            <p:nvPr/>
          </p:nvSpPr>
          <p:spPr>
            <a:xfrm>
              <a:off x="0" y="3867"/>
              <a:ext cx="5770" cy="174"/>
            </a:xfrm>
            <a:custGeom>
              <a:avLst/>
              <a:gdLst/>
              <a:ahLst/>
              <a:cxnLst/>
              <a:rect l="l" t="t" r="r" b="b"/>
              <a:pathLst>
                <a:path w="5770" h="174" extrusionOk="0">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a:gsLst>
                <a:gs pos="0">
                  <a:schemeClr val="accent2"/>
                </a:gs>
                <a:gs pos="50000">
                  <a:srgbClr val="080808"/>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sp>
        <p:nvSpPr>
          <p:cNvPr id="32" name="Google Shape;32;p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marR="0" lvl="0" algn="ctr" rtl="0">
              <a:spcBef>
                <a:spcPts val="0"/>
              </a:spcBef>
              <a:spcAft>
                <a:spcPts val="0"/>
              </a:spcAft>
              <a:buSzPts val="1400"/>
              <a:buNone/>
              <a:defRPr sz="4200" b="0" i="0" u="none" strike="noStrike" cap="none">
                <a:solidFill>
                  <a:schemeClr val="lt2"/>
                </a:solidFill>
                <a:latin typeface="Tahoma"/>
                <a:ea typeface="Tahoma"/>
                <a:cs typeface="Tahoma"/>
                <a:sym typeface="Tahoma"/>
              </a:defRPr>
            </a:lvl1pPr>
            <a:lvl2pPr marR="0" lvl="1" algn="ctr" rtl="0">
              <a:spcBef>
                <a:spcPts val="0"/>
              </a:spcBef>
              <a:spcAft>
                <a:spcPts val="0"/>
              </a:spcAft>
              <a:buSzPts val="1400"/>
              <a:buNone/>
              <a:defRPr sz="4200" b="0" i="0" u="none" strike="noStrike" cap="none">
                <a:solidFill>
                  <a:schemeClr val="lt2"/>
                </a:solidFill>
                <a:latin typeface="Tahoma"/>
                <a:ea typeface="Tahoma"/>
                <a:cs typeface="Tahoma"/>
                <a:sym typeface="Tahoma"/>
              </a:defRPr>
            </a:lvl2pPr>
            <a:lvl3pPr marR="0" lvl="2" algn="ctr" rtl="0">
              <a:spcBef>
                <a:spcPts val="0"/>
              </a:spcBef>
              <a:spcAft>
                <a:spcPts val="0"/>
              </a:spcAft>
              <a:buSzPts val="1400"/>
              <a:buNone/>
              <a:defRPr sz="4200" b="0" i="0" u="none" strike="noStrike" cap="none">
                <a:solidFill>
                  <a:schemeClr val="lt2"/>
                </a:solidFill>
                <a:latin typeface="Tahoma"/>
                <a:ea typeface="Tahoma"/>
                <a:cs typeface="Tahoma"/>
                <a:sym typeface="Tahoma"/>
              </a:defRPr>
            </a:lvl3pPr>
            <a:lvl4pPr marR="0" lvl="3" algn="ctr" rtl="0">
              <a:spcBef>
                <a:spcPts val="0"/>
              </a:spcBef>
              <a:spcAft>
                <a:spcPts val="0"/>
              </a:spcAft>
              <a:buSzPts val="1400"/>
              <a:buNone/>
              <a:defRPr sz="4200" b="0" i="0" u="none" strike="noStrike" cap="none">
                <a:solidFill>
                  <a:schemeClr val="lt2"/>
                </a:solidFill>
                <a:latin typeface="Tahoma"/>
                <a:ea typeface="Tahoma"/>
                <a:cs typeface="Tahoma"/>
                <a:sym typeface="Tahoma"/>
              </a:defRPr>
            </a:lvl4pPr>
            <a:lvl5pPr marR="0" lvl="4" algn="ctr" rtl="0">
              <a:spcBef>
                <a:spcPts val="0"/>
              </a:spcBef>
              <a:spcAft>
                <a:spcPts val="0"/>
              </a:spcAft>
              <a:buSzPts val="1400"/>
              <a:buNone/>
              <a:defRPr sz="4200" b="0" i="0" u="none" strike="noStrike" cap="none">
                <a:solidFill>
                  <a:schemeClr val="lt2"/>
                </a:solidFill>
                <a:latin typeface="Tahoma"/>
                <a:ea typeface="Tahoma"/>
                <a:cs typeface="Tahoma"/>
                <a:sym typeface="Tahoma"/>
              </a:defRPr>
            </a:lvl5pPr>
            <a:lvl6pPr marR="0" lvl="5" algn="ctr" rtl="0">
              <a:spcBef>
                <a:spcPts val="0"/>
              </a:spcBef>
              <a:spcAft>
                <a:spcPts val="0"/>
              </a:spcAft>
              <a:buSzPts val="1400"/>
              <a:buNone/>
              <a:defRPr sz="4200" b="0" i="0" u="none" strike="noStrike" cap="none">
                <a:solidFill>
                  <a:schemeClr val="lt2"/>
                </a:solidFill>
                <a:latin typeface="Tahoma"/>
                <a:ea typeface="Tahoma"/>
                <a:cs typeface="Tahoma"/>
                <a:sym typeface="Tahoma"/>
              </a:defRPr>
            </a:lvl6pPr>
            <a:lvl7pPr marR="0" lvl="6" algn="ctr" rtl="0">
              <a:spcBef>
                <a:spcPts val="0"/>
              </a:spcBef>
              <a:spcAft>
                <a:spcPts val="0"/>
              </a:spcAft>
              <a:buSzPts val="1400"/>
              <a:buNone/>
              <a:defRPr sz="4200" b="0" i="0" u="none" strike="noStrike" cap="none">
                <a:solidFill>
                  <a:schemeClr val="lt2"/>
                </a:solidFill>
                <a:latin typeface="Tahoma"/>
                <a:ea typeface="Tahoma"/>
                <a:cs typeface="Tahoma"/>
                <a:sym typeface="Tahoma"/>
              </a:defRPr>
            </a:lvl7pPr>
            <a:lvl8pPr marR="0" lvl="7" algn="ctr" rtl="0">
              <a:spcBef>
                <a:spcPts val="0"/>
              </a:spcBef>
              <a:spcAft>
                <a:spcPts val="0"/>
              </a:spcAft>
              <a:buSzPts val="1400"/>
              <a:buNone/>
              <a:defRPr sz="4200" b="0" i="0" u="none" strike="noStrike" cap="none">
                <a:solidFill>
                  <a:schemeClr val="lt2"/>
                </a:solidFill>
                <a:latin typeface="Tahoma"/>
                <a:ea typeface="Tahoma"/>
                <a:cs typeface="Tahoma"/>
                <a:sym typeface="Tahoma"/>
              </a:defRPr>
            </a:lvl8pPr>
            <a:lvl9pPr marR="0" lvl="8" algn="ctr" rtl="0">
              <a:spcBef>
                <a:spcPts val="0"/>
              </a:spcBef>
              <a:spcAft>
                <a:spcPts val="0"/>
              </a:spcAft>
              <a:buSzPts val="1400"/>
              <a:buNone/>
              <a:defRPr sz="4200" b="0" i="0" u="none" strike="noStrike" cap="none">
                <a:solidFill>
                  <a:schemeClr val="lt2"/>
                </a:solidFill>
                <a:latin typeface="Tahoma"/>
                <a:ea typeface="Tahoma"/>
                <a:cs typeface="Tahoma"/>
                <a:sym typeface="Tahoma"/>
              </a:defRPr>
            </a:lvl9pPr>
          </a:lstStyle>
          <a:p>
            <a:endParaRPr/>
          </a:p>
        </p:txBody>
      </p:sp>
      <p:sp>
        <p:nvSpPr>
          <p:cNvPr id="33" name="Google Shape;33;p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40"/>
              </a:spcBef>
              <a:spcAft>
                <a:spcPts val="0"/>
              </a:spcAft>
              <a:buClr>
                <a:schemeClr val="hlink"/>
              </a:buClr>
              <a:buSzPts val="2560"/>
              <a:buFont typeface="Noto Sans Symbols"/>
              <a:buChar char="●"/>
              <a:defRPr sz="3200" b="0" i="0" u="none" strike="noStrike" cap="none">
                <a:solidFill>
                  <a:schemeClr val="lt1"/>
                </a:solidFill>
                <a:latin typeface="Tahoma"/>
                <a:ea typeface="Tahoma"/>
                <a:cs typeface="Tahoma"/>
                <a:sym typeface="Tahoma"/>
              </a:defRPr>
            </a:lvl1pPr>
            <a:lvl2pPr marL="914400" marR="0" lvl="1" indent="-370840" algn="l" rtl="0">
              <a:spcBef>
                <a:spcPts val="560"/>
              </a:spcBef>
              <a:spcAft>
                <a:spcPts val="0"/>
              </a:spcAft>
              <a:buClr>
                <a:schemeClr val="folHlink"/>
              </a:buClr>
              <a:buSzPts val="2240"/>
              <a:buFont typeface="Noto Sans Symbols"/>
              <a:buChar char="●"/>
              <a:defRPr sz="2800" b="0" i="0" u="none" strike="noStrike" cap="none">
                <a:solidFill>
                  <a:schemeClr val="lt1"/>
                </a:solidFill>
                <a:latin typeface="Tahoma"/>
                <a:ea typeface="Tahoma"/>
                <a:cs typeface="Tahoma"/>
                <a:sym typeface="Tahoma"/>
              </a:defRPr>
            </a:lvl2pPr>
            <a:lvl3pPr marL="1371600" marR="0" lvl="2" indent="-350519" algn="l" rtl="0">
              <a:spcBef>
                <a:spcPts val="480"/>
              </a:spcBef>
              <a:spcAft>
                <a:spcPts val="0"/>
              </a:spcAft>
              <a:buClr>
                <a:schemeClr val="lt2"/>
              </a:buClr>
              <a:buSzPts val="1920"/>
              <a:buFont typeface="Noto Sans Symbols"/>
              <a:buChar char="●"/>
              <a:defRPr sz="2400" b="0" i="0" u="none" strike="noStrike" cap="none">
                <a:solidFill>
                  <a:schemeClr val="lt1"/>
                </a:solidFill>
                <a:latin typeface="Tahoma"/>
                <a:ea typeface="Tahoma"/>
                <a:cs typeface="Tahoma"/>
                <a:sym typeface="Tahoma"/>
              </a:defRPr>
            </a:lvl3pPr>
            <a:lvl4pPr marL="1828800" marR="0" lvl="3"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4" name="Google Shape;34;p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35" name="Google Shape;35;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36" name="Google Shape;36;p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mc:AlternateContent xmlns:mc="http://schemas.openxmlformats.org/markup-compatibility/2006" xmlns:p14="http://schemas.microsoft.com/office/powerpoint/2010/main">
    <mc:Choice Requires="p14">
      <p:transition spd="slow" p14:dur="26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3"/>
        <p:cNvGrpSpPr/>
        <p:nvPr/>
      </p:nvGrpSpPr>
      <p:grpSpPr>
        <a:xfrm>
          <a:off x="0" y="0"/>
          <a:ext cx="0" cy="0"/>
          <a:chOff x="0" y="0"/>
          <a:chExt cx="0" cy="0"/>
        </a:xfrm>
      </p:grpSpPr>
      <p:grpSp>
        <p:nvGrpSpPr>
          <p:cNvPr id="44" name="Google Shape;44;p3"/>
          <p:cNvGrpSpPr/>
          <p:nvPr/>
        </p:nvGrpSpPr>
        <p:grpSpPr>
          <a:xfrm>
            <a:off x="0" y="0"/>
            <a:ext cx="9159875" cy="6858000"/>
            <a:chOff x="0" y="0"/>
            <a:chExt cx="5770" cy="4320"/>
          </a:xfrm>
        </p:grpSpPr>
        <p:sp>
          <p:nvSpPr>
            <p:cNvPr id="45" name="Google Shape;45;p3"/>
            <p:cNvSpPr txBox="1"/>
            <p:nvPr/>
          </p:nvSpPr>
          <p:spPr>
            <a:xfrm>
              <a:off x="5232" y="1"/>
              <a:ext cx="528" cy="4319"/>
            </a:xfrm>
            <a:prstGeom prst="rect">
              <a:avLst/>
            </a:prstGeom>
            <a:gradFill>
              <a:gsLst>
                <a:gs pos="0">
                  <a:schemeClr val="accent2"/>
                </a:gs>
                <a:gs pos="100000">
                  <a:srgbClr val="0F0F0F"/>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6" name="Google Shape;46;p3"/>
            <p:cNvSpPr txBox="1"/>
            <p:nvPr/>
          </p:nvSpPr>
          <p:spPr>
            <a:xfrm>
              <a:off x="1056" y="0"/>
              <a:ext cx="192" cy="43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7" name="Google Shape;47;p3"/>
            <p:cNvSpPr txBox="1"/>
            <p:nvPr/>
          </p:nvSpPr>
          <p:spPr>
            <a:xfrm>
              <a:off x="1728" y="0"/>
              <a:ext cx="432" cy="43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8" name="Google Shape;48;p3"/>
            <p:cNvSpPr txBox="1"/>
            <p:nvPr/>
          </p:nvSpPr>
          <p:spPr>
            <a:xfrm>
              <a:off x="2256" y="0"/>
              <a:ext cx="240" cy="432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49" name="Google Shape;49;p3"/>
            <p:cNvSpPr txBox="1"/>
            <p:nvPr/>
          </p:nvSpPr>
          <p:spPr>
            <a:xfrm>
              <a:off x="1344" y="0"/>
              <a:ext cx="384" cy="432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0" name="Google Shape;50;p3"/>
            <p:cNvSpPr txBox="1"/>
            <p:nvPr/>
          </p:nvSpPr>
          <p:spPr>
            <a:xfrm>
              <a:off x="480" y="0"/>
              <a:ext cx="576" cy="432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1" name="Google Shape;51;p3"/>
            <p:cNvSpPr txBox="1"/>
            <p:nvPr/>
          </p:nvSpPr>
          <p:spPr>
            <a:xfrm>
              <a:off x="288" y="0"/>
              <a:ext cx="192" cy="4320"/>
            </a:xfrm>
            <a:prstGeom prst="rect">
              <a:avLst/>
            </a:prstGeom>
            <a:gradFill>
              <a:gsLst>
                <a:gs pos="0">
                  <a:schemeClr val="dk1"/>
                </a:gs>
                <a:gs pos="50000">
                  <a:srgbClr val="511B00"/>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2" name="Google Shape;52;p3"/>
            <p:cNvSpPr txBox="1"/>
            <p:nvPr/>
          </p:nvSpPr>
          <p:spPr>
            <a:xfrm>
              <a:off x="0" y="0"/>
              <a:ext cx="288" cy="4320"/>
            </a:xfrm>
            <a:prstGeom prst="rect">
              <a:avLst/>
            </a:prstGeom>
            <a:gradFill>
              <a:gsLst>
                <a:gs pos="0">
                  <a:srgbClr val="4C1900"/>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3" name="Google Shape;53;p3"/>
            <p:cNvSpPr txBox="1"/>
            <p:nvPr/>
          </p:nvSpPr>
          <p:spPr>
            <a:xfrm>
              <a:off x="2160" y="0"/>
              <a:ext cx="240" cy="432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4" name="Google Shape;54;p3"/>
            <p:cNvSpPr txBox="1"/>
            <p:nvPr/>
          </p:nvSpPr>
          <p:spPr>
            <a:xfrm>
              <a:off x="2784" y="0"/>
              <a:ext cx="528" cy="43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5" name="Google Shape;55;p3"/>
            <p:cNvSpPr txBox="1"/>
            <p:nvPr/>
          </p:nvSpPr>
          <p:spPr>
            <a:xfrm>
              <a:off x="1248" y="0"/>
              <a:ext cx="144" cy="4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6" name="Google Shape;56;p3"/>
            <p:cNvSpPr txBox="1"/>
            <p:nvPr/>
          </p:nvSpPr>
          <p:spPr>
            <a:xfrm>
              <a:off x="3300" y="0"/>
              <a:ext cx="252" cy="4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7" name="Google Shape;57;p3"/>
            <p:cNvSpPr txBox="1"/>
            <p:nvPr/>
          </p:nvSpPr>
          <p:spPr>
            <a:xfrm>
              <a:off x="4656" y="0"/>
              <a:ext cx="144" cy="4320"/>
            </a:xfrm>
            <a:prstGeom prst="rect">
              <a:avLst/>
            </a:prstGeom>
            <a:gradFill>
              <a:gsLst>
                <a:gs pos="0">
                  <a:schemeClr val="dk1"/>
                </a:gs>
                <a:gs pos="50000">
                  <a:srgbClr val="5D1F00"/>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8" name="Google Shape;58;p3"/>
            <p:cNvSpPr txBox="1"/>
            <p:nvPr/>
          </p:nvSpPr>
          <p:spPr>
            <a:xfrm>
              <a:off x="4608" y="0"/>
              <a:ext cx="672" cy="4320"/>
            </a:xfrm>
            <a:prstGeom prst="rect">
              <a:avLst/>
            </a:prstGeom>
            <a:gradFill>
              <a:gsLst>
                <a:gs pos="0">
                  <a:schemeClr val="dk1"/>
                </a:gs>
                <a:gs pos="100000">
                  <a:schemeClr val="accent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59" name="Google Shape;59;p3"/>
            <p:cNvSpPr txBox="1"/>
            <p:nvPr/>
          </p:nvSpPr>
          <p:spPr>
            <a:xfrm>
              <a:off x="3504" y="0"/>
              <a:ext cx="624" cy="4320"/>
            </a:xfrm>
            <a:prstGeom prst="rect">
              <a:avLst/>
            </a:prstGeom>
            <a:gradFill>
              <a:gsLst>
                <a:gs pos="0">
                  <a:schemeClr val="dk1"/>
                </a:gs>
                <a:gs pos="5000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60" name="Google Shape;60;p3"/>
            <p:cNvSpPr txBox="1"/>
            <p:nvPr/>
          </p:nvSpPr>
          <p:spPr>
            <a:xfrm>
              <a:off x="3840" y="0"/>
              <a:ext cx="528" cy="43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61" name="Google Shape;61;p3"/>
            <p:cNvSpPr txBox="1"/>
            <p:nvPr/>
          </p:nvSpPr>
          <p:spPr>
            <a:xfrm>
              <a:off x="4368" y="0"/>
              <a:ext cx="240" cy="4320"/>
            </a:xfrm>
            <a:prstGeom prst="rect">
              <a:avLst/>
            </a:prstGeom>
            <a:gradFill>
              <a:gsLst>
                <a:gs pos="0">
                  <a:schemeClr val="dk1"/>
                </a:gs>
                <a:gs pos="50000">
                  <a:srgbClr val="5D1F00"/>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62" name="Google Shape;62;p3"/>
            <p:cNvSpPr txBox="1"/>
            <p:nvPr/>
          </p:nvSpPr>
          <p:spPr>
            <a:xfrm>
              <a:off x="2680" y="0"/>
              <a:ext cx="152" cy="4320"/>
            </a:xfrm>
            <a:prstGeom prst="rect">
              <a:avLst/>
            </a:prstGeom>
            <a:gradFill>
              <a:gsLst>
                <a:gs pos="0">
                  <a:schemeClr val="dk1"/>
                </a:gs>
                <a:gs pos="100000">
                  <a:schemeClr val="dk2"/>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63" name="Google Shape;63;p3"/>
            <p:cNvSpPr txBox="1"/>
            <p:nvPr/>
          </p:nvSpPr>
          <p:spPr>
            <a:xfrm>
              <a:off x="2366" y="0"/>
              <a:ext cx="336" cy="4320"/>
            </a:xfrm>
            <a:prstGeom prst="rect">
              <a:avLst/>
            </a:prstGeom>
            <a:gradFill>
              <a:gsLst>
                <a:gs pos="0">
                  <a:schemeClr val="dk2"/>
                </a:gs>
                <a:gs pos="100000">
                  <a:schemeClr val="dk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64" name="Google Shape;64;p3"/>
            <p:cNvSpPr/>
            <p:nvPr/>
          </p:nvSpPr>
          <p:spPr>
            <a:xfrm>
              <a:off x="1" y="3875"/>
              <a:ext cx="5760" cy="445"/>
            </a:xfrm>
            <a:custGeom>
              <a:avLst/>
              <a:gdLst/>
              <a:ahLst/>
              <a:cxnLst/>
              <a:rect l="l" t="t" r="r" b="b"/>
              <a:pathLst>
                <a:path w="5760" h="445" extrusionOk="0">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49803"/>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sp>
          <p:nvSpPr>
            <p:cNvPr id="65" name="Google Shape;65;p3"/>
            <p:cNvSpPr/>
            <p:nvPr/>
          </p:nvSpPr>
          <p:spPr>
            <a:xfrm>
              <a:off x="0" y="3867"/>
              <a:ext cx="5770" cy="174"/>
            </a:xfrm>
            <a:custGeom>
              <a:avLst/>
              <a:gdLst/>
              <a:ahLst/>
              <a:cxnLst/>
              <a:rect l="l" t="t" r="r" b="b"/>
              <a:pathLst>
                <a:path w="5770" h="174" extrusionOk="0">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a:gsLst>
                <a:gs pos="0">
                  <a:schemeClr val="accent2"/>
                </a:gs>
                <a:gs pos="50000">
                  <a:srgbClr val="080808"/>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Tahoma"/>
                <a:ea typeface="Tahoma"/>
                <a:cs typeface="Tahoma"/>
                <a:sym typeface="Tahoma"/>
              </a:endParaRPr>
            </a:p>
          </p:txBody>
        </p:sp>
      </p:grpSp>
      <p:sp>
        <p:nvSpPr>
          <p:cNvPr id="66" name="Google Shape;66;p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marR="0" lvl="0" algn="ctr" rtl="0">
              <a:spcBef>
                <a:spcPts val="0"/>
              </a:spcBef>
              <a:spcAft>
                <a:spcPts val="0"/>
              </a:spcAft>
              <a:buSzPts val="1400"/>
              <a:buNone/>
              <a:defRPr sz="4200" b="0" i="0" u="none" strike="noStrike" cap="none">
                <a:solidFill>
                  <a:schemeClr val="lt2"/>
                </a:solidFill>
                <a:latin typeface="Tahoma"/>
                <a:ea typeface="Tahoma"/>
                <a:cs typeface="Tahoma"/>
                <a:sym typeface="Tahoma"/>
              </a:defRPr>
            </a:lvl1pPr>
            <a:lvl2pPr marR="0" lvl="1" algn="ctr" rtl="0">
              <a:spcBef>
                <a:spcPts val="0"/>
              </a:spcBef>
              <a:spcAft>
                <a:spcPts val="0"/>
              </a:spcAft>
              <a:buSzPts val="1400"/>
              <a:buNone/>
              <a:defRPr sz="4200" b="0" i="0" u="none" strike="noStrike" cap="none">
                <a:solidFill>
                  <a:schemeClr val="lt2"/>
                </a:solidFill>
                <a:latin typeface="Tahoma"/>
                <a:ea typeface="Tahoma"/>
                <a:cs typeface="Tahoma"/>
                <a:sym typeface="Tahoma"/>
              </a:defRPr>
            </a:lvl2pPr>
            <a:lvl3pPr marR="0" lvl="2" algn="ctr" rtl="0">
              <a:spcBef>
                <a:spcPts val="0"/>
              </a:spcBef>
              <a:spcAft>
                <a:spcPts val="0"/>
              </a:spcAft>
              <a:buSzPts val="1400"/>
              <a:buNone/>
              <a:defRPr sz="4200" b="0" i="0" u="none" strike="noStrike" cap="none">
                <a:solidFill>
                  <a:schemeClr val="lt2"/>
                </a:solidFill>
                <a:latin typeface="Tahoma"/>
                <a:ea typeface="Tahoma"/>
                <a:cs typeface="Tahoma"/>
                <a:sym typeface="Tahoma"/>
              </a:defRPr>
            </a:lvl3pPr>
            <a:lvl4pPr marR="0" lvl="3" algn="ctr" rtl="0">
              <a:spcBef>
                <a:spcPts val="0"/>
              </a:spcBef>
              <a:spcAft>
                <a:spcPts val="0"/>
              </a:spcAft>
              <a:buSzPts val="1400"/>
              <a:buNone/>
              <a:defRPr sz="4200" b="0" i="0" u="none" strike="noStrike" cap="none">
                <a:solidFill>
                  <a:schemeClr val="lt2"/>
                </a:solidFill>
                <a:latin typeface="Tahoma"/>
                <a:ea typeface="Tahoma"/>
                <a:cs typeface="Tahoma"/>
                <a:sym typeface="Tahoma"/>
              </a:defRPr>
            </a:lvl4pPr>
            <a:lvl5pPr marR="0" lvl="4" algn="ctr" rtl="0">
              <a:spcBef>
                <a:spcPts val="0"/>
              </a:spcBef>
              <a:spcAft>
                <a:spcPts val="0"/>
              </a:spcAft>
              <a:buSzPts val="1400"/>
              <a:buNone/>
              <a:defRPr sz="4200" b="0" i="0" u="none" strike="noStrike" cap="none">
                <a:solidFill>
                  <a:schemeClr val="lt2"/>
                </a:solidFill>
                <a:latin typeface="Tahoma"/>
                <a:ea typeface="Tahoma"/>
                <a:cs typeface="Tahoma"/>
                <a:sym typeface="Tahoma"/>
              </a:defRPr>
            </a:lvl5pPr>
            <a:lvl6pPr marR="0" lvl="5" algn="ctr" rtl="0">
              <a:spcBef>
                <a:spcPts val="0"/>
              </a:spcBef>
              <a:spcAft>
                <a:spcPts val="0"/>
              </a:spcAft>
              <a:buSzPts val="1400"/>
              <a:buNone/>
              <a:defRPr sz="4200" b="0" i="0" u="none" strike="noStrike" cap="none">
                <a:solidFill>
                  <a:schemeClr val="lt2"/>
                </a:solidFill>
                <a:latin typeface="Tahoma"/>
                <a:ea typeface="Tahoma"/>
                <a:cs typeface="Tahoma"/>
                <a:sym typeface="Tahoma"/>
              </a:defRPr>
            </a:lvl6pPr>
            <a:lvl7pPr marR="0" lvl="6" algn="ctr" rtl="0">
              <a:spcBef>
                <a:spcPts val="0"/>
              </a:spcBef>
              <a:spcAft>
                <a:spcPts val="0"/>
              </a:spcAft>
              <a:buSzPts val="1400"/>
              <a:buNone/>
              <a:defRPr sz="4200" b="0" i="0" u="none" strike="noStrike" cap="none">
                <a:solidFill>
                  <a:schemeClr val="lt2"/>
                </a:solidFill>
                <a:latin typeface="Tahoma"/>
                <a:ea typeface="Tahoma"/>
                <a:cs typeface="Tahoma"/>
                <a:sym typeface="Tahoma"/>
              </a:defRPr>
            </a:lvl7pPr>
            <a:lvl8pPr marR="0" lvl="7" algn="ctr" rtl="0">
              <a:spcBef>
                <a:spcPts val="0"/>
              </a:spcBef>
              <a:spcAft>
                <a:spcPts val="0"/>
              </a:spcAft>
              <a:buSzPts val="1400"/>
              <a:buNone/>
              <a:defRPr sz="4200" b="0" i="0" u="none" strike="noStrike" cap="none">
                <a:solidFill>
                  <a:schemeClr val="lt2"/>
                </a:solidFill>
                <a:latin typeface="Tahoma"/>
                <a:ea typeface="Tahoma"/>
                <a:cs typeface="Tahoma"/>
                <a:sym typeface="Tahoma"/>
              </a:defRPr>
            </a:lvl8pPr>
            <a:lvl9pPr marR="0" lvl="8" algn="ctr" rtl="0">
              <a:spcBef>
                <a:spcPts val="0"/>
              </a:spcBef>
              <a:spcAft>
                <a:spcPts val="0"/>
              </a:spcAft>
              <a:buSzPts val="1400"/>
              <a:buNone/>
              <a:defRPr sz="4200" b="0" i="0" u="none" strike="noStrike" cap="none">
                <a:solidFill>
                  <a:schemeClr val="lt2"/>
                </a:solidFill>
                <a:latin typeface="Tahoma"/>
                <a:ea typeface="Tahoma"/>
                <a:cs typeface="Tahoma"/>
                <a:sym typeface="Tahoma"/>
              </a:defRPr>
            </a:lvl9pPr>
          </a:lstStyle>
          <a:p>
            <a:endParaRPr/>
          </a:p>
        </p:txBody>
      </p:sp>
      <p:sp>
        <p:nvSpPr>
          <p:cNvPr id="67" name="Google Shape;67;p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40"/>
              </a:spcBef>
              <a:spcAft>
                <a:spcPts val="0"/>
              </a:spcAft>
              <a:buClr>
                <a:schemeClr val="hlink"/>
              </a:buClr>
              <a:buSzPts val="2560"/>
              <a:buFont typeface="Noto Sans Symbols"/>
              <a:buChar char="●"/>
              <a:defRPr sz="3200" b="0" i="0" u="none" strike="noStrike" cap="none">
                <a:solidFill>
                  <a:schemeClr val="lt1"/>
                </a:solidFill>
                <a:latin typeface="Tahoma"/>
                <a:ea typeface="Tahoma"/>
                <a:cs typeface="Tahoma"/>
                <a:sym typeface="Tahoma"/>
              </a:defRPr>
            </a:lvl1pPr>
            <a:lvl2pPr marL="914400" marR="0" lvl="1" indent="-370840" algn="l" rtl="0">
              <a:spcBef>
                <a:spcPts val="560"/>
              </a:spcBef>
              <a:spcAft>
                <a:spcPts val="0"/>
              </a:spcAft>
              <a:buClr>
                <a:schemeClr val="folHlink"/>
              </a:buClr>
              <a:buSzPts val="2240"/>
              <a:buFont typeface="Noto Sans Symbols"/>
              <a:buChar char="●"/>
              <a:defRPr sz="2800" b="0" i="0" u="none" strike="noStrike" cap="none">
                <a:solidFill>
                  <a:schemeClr val="lt1"/>
                </a:solidFill>
                <a:latin typeface="Tahoma"/>
                <a:ea typeface="Tahoma"/>
                <a:cs typeface="Tahoma"/>
                <a:sym typeface="Tahoma"/>
              </a:defRPr>
            </a:lvl2pPr>
            <a:lvl3pPr marL="1371600" marR="0" lvl="2" indent="-350519" algn="l" rtl="0">
              <a:spcBef>
                <a:spcPts val="480"/>
              </a:spcBef>
              <a:spcAft>
                <a:spcPts val="0"/>
              </a:spcAft>
              <a:buClr>
                <a:schemeClr val="lt2"/>
              </a:buClr>
              <a:buSzPts val="1920"/>
              <a:buFont typeface="Noto Sans Symbols"/>
              <a:buChar char="●"/>
              <a:defRPr sz="2400" b="0" i="0" u="none" strike="noStrike" cap="none">
                <a:solidFill>
                  <a:schemeClr val="lt1"/>
                </a:solidFill>
                <a:latin typeface="Tahoma"/>
                <a:ea typeface="Tahoma"/>
                <a:cs typeface="Tahoma"/>
                <a:sym typeface="Tahoma"/>
              </a:defRPr>
            </a:lvl3pPr>
            <a:lvl4pPr marL="1828800" marR="0" lvl="3" indent="-330200" algn="l" rtl="0">
              <a:spcBef>
                <a:spcPts val="400"/>
              </a:spcBef>
              <a:spcAft>
                <a:spcPts val="0"/>
              </a:spcAft>
              <a:buClr>
                <a:schemeClr val="hlink"/>
              </a:buClr>
              <a:buSzPts val="1600"/>
              <a:buFont typeface="Noto Sans Symbols"/>
              <a:buChar char="●"/>
              <a:defRPr sz="2000" b="0" i="0" u="none" strike="noStrike" cap="none">
                <a:solidFill>
                  <a:schemeClr val="lt1"/>
                </a:solidFill>
                <a:latin typeface="Tahoma"/>
                <a:ea typeface="Tahoma"/>
                <a:cs typeface="Tahoma"/>
                <a:sym typeface="Tahoma"/>
              </a:defRPr>
            </a:lvl4pPr>
            <a:lvl5pPr marL="2286000" marR="0" lvl="4"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Tahoma"/>
                <a:ea typeface="Tahoma"/>
                <a:cs typeface="Tahoma"/>
                <a:sym typeface="Tahoma"/>
              </a:defRPr>
            </a:lvl5pPr>
            <a:lvl6pPr marL="2743200" marR="0" lvl="5"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Tahoma"/>
                <a:ea typeface="Tahoma"/>
                <a:cs typeface="Tahoma"/>
                <a:sym typeface="Tahoma"/>
              </a:defRPr>
            </a:lvl6pPr>
            <a:lvl7pPr marL="3200400" marR="0" lvl="6"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Tahoma"/>
                <a:ea typeface="Tahoma"/>
                <a:cs typeface="Tahoma"/>
                <a:sym typeface="Tahoma"/>
              </a:defRPr>
            </a:lvl7pPr>
            <a:lvl8pPr marL="3657600" marR="0" lvl="7"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Tahoma"/>
                <a:ea typeface="Tahoma"/>
                <a:cs typeface="Tahoma"/>
                <a:sym typeface="Tahoma"/>
              </a:defRPr>
            </a:lvl8pPr>
            <a:lvl9pPr marL="4114800" marR="0" lvl="8" indent="-330200" algn="l" rtl="0">
              <a:spcBef>
                <a:spcPts val="400"/>
              </a:spcBef>
              <a:spcAft>
                <a:spcPts val="0"/>
              </a:spcAft>
              <a:buClr>
                <a:schemeClr val="lt1"/>
              </a:buClr>
              <a:buSzPts val="16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68" name="Google Shape;68;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
        <p:nvSpPr>
          <p:cNvPr id="69" name="Google Shape;69;p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000"/>
              <a:buFont typeface="Tahoma"/>
              <a:buNone/>
              <a:defRPr sz="1000" b="0" i="0" u="none">
                <a:solidFill>
                  <a:schemeClr val="lt1"/>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70" name="Google Shape;70;p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lt1"/>
                </a:solidFill>
                <a:latin typeface="Tahoma"/>
                <a:ea typeface="Tahoma"/>
                <a:cs typeface="Tahoma"/>
                <a:sym typeface="Tahoma"/>
              </a:defRPr>
            </a:lvl1pPr>
            <a:lvl2pPr marR="0" lvl="1"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2pPr>
            <a:lvl3pPr marR="0" lvl="2"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3pPr>
            <a:lvl4pPr marR="0" lvl="3"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4pPr>
            <a:lvl5pPr marR="0" lvl="4"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5pPr>
            <a:lvl6pPr marR="0" lvl="5"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6pPr>
            <a:lvl7pPr marR="0" lvl="6"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7pPr>
            <a:lvl8pPr marR="0" lvl="7"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8pPr>
            <a:lvl9pPr marR="0" lvl="8" algn="l" rtl="0">
              <a:lnSpc>
                <a:spcPct val="100000"/>
              </a:lnSpc>
              <a:spcBef>
                <a:spcPts val="0"/>
              </a:spcBef>
              <a:spcAft>
                <a:spcPts val="0"/>
              </a:spcAft>
              <a:buSzPts val="1400"/>
              <a:buNone/>
              <a:defRPr sz="1800" b="0" i="0" u="none" strike="noStrike" cap="none">
                <a:solidFill>
                  <a:schemeClr val="lt1"/>
                </a:solidFill>
                <a:latin typeface="Tahoma"/>
                <a:ea typeface="Tahoma"/>
                <a:cs typeface="Tahoma"/>
                <a:sym typeface="Tahom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6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1" name="Google Shape;151;p1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52" name="Google Shape;152;p1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6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96" name="Google Shape;196;p2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97" name="Google Shape;197;p2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www.sausd.us/valle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ctrTitle"/>
          </p:nvPr>
        </p:nvSpPr>
        <p:spPr>
          <a:xfrm>
            <a:off x="685800" y="1600200"/>
            <a:ext cx="7772400" cy="18288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800"/>
              <a:buFont typeface="Tahoma"/>
              <a:buNone/>
            </a:pPr>
            <a:r>
              <a:rPr lang="en-US" sz="4800" b="0" i="0" u="none">
                <a:solidFill>
                  <a:schemeClr val="lt2"/>
                </a:solidFill>
                <a:latin typeface="Tahoma"/>
                <a:ea typeface="Tahoma"/>
                <a:cs typeface="Tahoma"/>
                <a:sym typeface="Tahoma"/>
              </a:rPr>
              <a:t>AP Biology</a:t>
            </a:r>
            <a:endParaRPr/>
          </a:p>
        </p:txBody>
      </p:sp>
      <p:sp>
        <p:nvSpPr>
          <p:cNvPr id="244" name="Google Shape;244;p40"/>
          <p:cNvSpPr txBox="1">
            <a:spLocks noGrp="1"/>
          </p:cNvSpPr>
          <p:nvPr>
            <p:ph type="subTitle" idx="1"/>
          </p:nvPr>
        </p:nvSpPr>
        <p:spPr>
          <a:xfrm>
            <a:off x="1371600" y="33528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60"/>
              <a:buNone/>
            </a:pPr>
            <a:r>
              <a:rPr lang="en-US" sz="3200" b="0" i="0" u="none">
                <a:solidFill>
                  <a:schemeClr val="hlink"/>
                </a:solidFill>
                <a:latin typeface="Tahoma"/>
                <a:ea typeface="Tahoma"/>
                <a:cs typeface="Tahoma"/>
                <a:sym typeface="Tahoma"/>
              </a:rPr>
              <a:t>Teacher: Mr. Garcia</a:t>
            </a:r>
            <a:endParaRPr/>
          </a:p>
          <a:p>
            <a:pPr marL="0" lvl="0" indent="0" algn="ctr" rtl="0">
              <a:lnSpc>
                <a:spcPct val="100000"/>
              </a:lnSpc>
              <a:spcBef>
                <a:spcPts val="640"/>
              </a:spcBef>
              <a:spcAft>
                <a:spcPts val="0"/>
              </a:spcAft>
              <a:buSzPts val="2560"/>
              <a:buNone/>
            </a:pPr>
            <a:r>
              <a:rPr lang="en-US" sz="3200" b="0" i="0" u="none">
                <a:solidFill>
                  <a:schemeClr val="hlink"/>
                </a:solidFill>
                <a:latin typeface="Tahoma"/>
                <a:ea typeface="Tahoma"/>
                <a:cs typeface="Tahoma"/>
                <a:sym typeface="Tahoma"/>
              </a:rPr>
              <a:t>Room: 7-10</a:t>
            </a:r>
            <a:endParaRPr/>
          </a:p>
          <a:p>
            <a:pPr marL="0" lvl="0" indent="0" algn="ctr" rtl="0">
              <a:spcBef>
                <a:spcPts val="640"/>
              </a:spcBef>
              <a:spcAft>
                <a:spcPts val="0"/>
              </a:spcAft>
              <a:buSzPts val="2560"/>
              <a:buFont typeface="Noto Sans Symbols"/>
              <a:buNone/>
            </a:pPr>
            <a:endParaRPr sz="3200" b="0" i="0" u="none">
              <a:solidFill>
                <a:schemeClr val="hlink"/>
              </a:solidFill>
              <a:latin typeface="Tahoma"/>
              <a:ea typeface="Tahoma"/>
              <a:cs typeface="Tahoma"/>
              <a:sym typeface="Tahoma"/>
            </a:endParaRPr>
          </a:p>
        </p:txBody>
      </p:sp>
      <p:pic>
        <p:nvPicPr>
          <p:cNvPr id="245" name="Google Shape;245;p40" descr="chemistry"/>
          <p:cNvPicPr preferRelativeResize="0"/>
          <p:nvPr/>
        </p:nvPicPr>
        <p:blipFill>
          <a:blip r:embed="rId3">
            <a:alphaModFix/>
          </a:blip>
          <a:stretch>
            <a:fillRect/>
          </a:stretch>
        </p:blipFill>
        <p:spPr>
          <a:xfrm>
            <a:off x="3669275" y="4553750"/>
            <a:ext cx="1828800" cy="182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200"/>
              <a:buFont typeface="Tahoma"/>
              <a:buNone/>
            </a:pPr>
            <a:r>
              <a:rPr lang="en-US" sz="4200" b="0" i="0" u="none">
                <a:solidFill>
                  <a:schemeClr val="lt2"/>
                </a:solidFill>
                <a:latin typeface="Tahoma"/>
                <a:ea typeface="Tahoma"/>
                <a:cs typeface="Tahoma"/>
                <a:sym typeface="Tahoma"/>
              </a:rPr>
              <a:t>Classroom Rules</a:t>
            </a:r>
            <a:endParaRPr/>
          </a:p>
        </p:txBody>
      </p:sp>
      <p:sp>
        <p:nvSpPr>
          <p:cNvPr id="311" name="Google Shape;311;p49"/>
          <p:cNvSpPr txBox="1">
            <a:spLocks noGrp="1"/>
          </p:cNvSpPr>
          <p:nvPr>
            <p:ph type="body" idx="1"/>
          </p:nvPr>
        </p:nvSpPr>
        <p:spPr>
          <a:xfrm>
            <a:off x="457200" y="1600200"/>
            <a:ext cx="8077200" cy="45720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SzPts val="1920"/>
              <a:buNone/>
            </a:pPr>
            <a:r>
              <a:rPr lang="en-US" sz="2400" b="0" i="0" u="none">
                <a:solidFill>
                  <a:schemeClr val="lt2"/>
                </a:solidFill>
                <a:latin typeface="Tahoma"/>
                <a:ea typeface="Tahoma"/>
                <a:cs typeface="Tahoma"/>
                <a:sym typeface="Tahoma"/>
              </a:rPr>
              <a:t>In order to effectively learn in class, students must</a:t>
            </a:r>
            <a:endParaRPr/>
          </a:p>
          <a:p>
            <a:pPr marL="609600" lvl="0" indent="-609600" algn="l" rtl="0">
              <a:lnSpc>
                <a:spcPct val="100000"/>
              </a:lnSpc>
              <a:spcBef>
                <a:spcPts val="480"/>
              </a:spcBef>
              <a:spcAft>
                <a:spcPts val="0"/>
              </a:spcAft>
              <a:buSzPts val="1920"/>
              <a:buNone/>
            </a:pPr>
            <a:r>
              <a:rPr lang="en-US" sz="2400" b="0" i="0" u="none">
                <a:solidFill>
                  <a:schemeClr val="lt2"/>
                </a:solidFill>
                <a:latin typeface="Tahoma"/>
                <a:ea typeface="Tahoma"/>
                <a:cs typeface="Tahoma"/>
                <a:sym typeface="Tahoma"/>
              </a:rPr>
              <a:t>obey the following rules: </a:t>
            </a:r>
            <a:endParaRPr/>
          </a:p>
          <a:p>
            <a:pPr marL="609600" lvl="0" indent="-609600" algn="l" rtl="0">
              <a:lnSpc>
                <a:spcPct val="100000"/>
              </a:lnSpc>
              <a:spcBef>
                <a:spcPts val="480"/>
              </a:spcBef>
              <a:spcAft>
                <a:spcPts val="0"/>
              </a:spcAft>
              <a:buClr>
                <a:schemeClr val="hlink"/>
              </a:buClr>
              <a:buSzPts val="1920"/>
              <a:buFont typeface="Noto Sans Symbols"/>
              <a:buAutoNum type="arabicPeriod"/>
            </a:pPr>
            <a:r>
              <a:rPr lang="en-US" sz="2400" b="0" i="0" u="none">
                <a:solidFill>
                  <a:srgbClr val="FFFF00"/>
                </a:solidFill>
                <a:latin typeface="Tahoma"/>
                <a:ea typeface="Tahoma"/>
                <a:cs typeface="Tahoma"/>
                <a:sym typeface="Tahoma"/>
              </a:rPr>
              <a:t>Be in assigned seat before the tardy bell rings.</a:t>
            </a:r>
            <a:endParaRPr/>
          </a:p>
          <a:p>
            <a:pPr marL="609600" lvl="0" indent="-609600" algn="l" rtl="0">
              <a:lnSpc>
                <a:spcPct val="100000"/>
              </a:lnSpc>
              <a:spcBef>
                <a:spcPts val="480"/>
              </a:spcBef>
              <a:spcAft>
                <a:spcPts val="0"/>
              </a:spcAft>
              <a:buClr>
                <a:schemeClr val="hlink"/>
              </a:buClr>
              <a:buSzPts val="1920"/>
              <a:buFont typeface="Noto Sans Symbols"/>
              <a:buAutoNum type="arabicPeriod"/>
            </a:pPr>
            <a:r>
              <a:rPr lang="en-US" sz="2400" b="0" i="0" u="none">
                <a:solidFill>
                  <a:srgbClr val="FFFF00"/>
                </a:solidFill>
                <a:latin typeface="Tahoma"/>
                <a:ea typeface="Tahoma"/>
                <a:cs typeface="Tahoma"/>
                <a:sym typeface="Tahoma"/>
              </a:rPr>
              <a:t>Bring notebook, </a:t>
            </a:r>
            <a:r>
              <a:rPr lang="en-US" sz="2400">
                <a:solidFill>
                  <a:srgbClr val="FFFF00"/>
                </a:solidFill>
              </a:rPr>
              <a:t>chromebook</a:t>
            </a:r>
            <a:r>
              <a:rPr lang="en-US" sz="2400" b="0" i="0" u="none">
                <a:solidFill>
                  <a:srgbClr val="FFFF00"/>
                </a:solidFill>
                <a:latin typeface="Tahoma"/>
                <a:ea typeface="Tahoma"/>
                <a:cs typeface="Tahoma"/>
                <a:sym typeface="Tahoma"/>
              </a:rPr>
              <a:t>, and pencil/pen to class.</a:t>
            </a:r>
            <a:endParaRPr/>
          </a:p>
          <a:p>
            <a:pPr marL="609600" lvl="0" indent="-609600" algn="l" rtl="0">
              <a:lnSpc>
                <a:spcPct val="100000"/>
              </a:lnSpc>
              <a:spcBef>
                <a:spcPts val="480"/>
              </a:spcBef>
              <a:spcAft>
                <a:spcPts val="0"/>
              </a:spcAft>
              <a:buClr>
                <a:schemeClr val="hlink"/>
              </a:buClr>
              <a:buSzPts val="1920"/>
              <a:buFont typeface="Noto Sans Symbols"/>
              <a:buAutoNum type="arabicPeriod"/>
            </a:pPr>
            <a:r>
              <a:rPr lang="en-US" sz="2400" b="0" i="0" u="none">
                <a:solidFill>
                  <a:srgbClr val="FFFF00"/>
                </a:solidFill>
                <a:latin typeface="Tahoma"/>
                <a:ea typeface="Tahoma"/>
                <a:cs typeface="Tahoma"/>
                <a:sym typeface="Tahoma"/>
              </a:rPr>
              <a:t>Turn in assignments neatly and on time.</a:t>
            </a:r>
            <a:endParaRPr/>
          </a:p>
          <a:p>
            <a:pPr marL="609600" lvl="0" indent="-609600" algn="l" rtl="0">
              <a:lnSpc>
                <a:spcPct val="100000"/>
              </a:lnSpc>
              <a:spcBef>
                <a:spcPts val="480"/>
              </a:spcBef>
              <a:spcAft>
                <a:spcPts val="0"/>
              </a:spcAft>
              <a:buClr>
                <a:schemeClr val="hlink"/>
              </a:buClr>
              <a:buSzPts val="1920"/>
              <a:buFont typeface="Noto Sans Symbols"/>
              <a:buAutoNum type="arabicPeriod"/>
            </a:pPr>
            <a:r>
              <a:rPr lang="en-US" sz="2400" b="0" i="0" u="none">
                <a:solidFill>
                  <a:srgbClr val="FFFF00"/>
                </a:solidFill>
                <a:latin typeface="Tahoma"/>
                <a:ea typeface="Tahoma"/>
                <a:cs typeface="Tahoma"/>
                <a:sym typeface="Tahoma"/>
              </a:rPr>
              <a:t>Treat peers and teacher with courtesy and respect.</a:t>
            </a:r>
            <a:endParaRPr/>
          </a:p>
          <a:p>
            <a:pPr marL="609600" lvl="0" indent="-609600" algn="l" rtl="0">
              <a:lnSpc>
                <a:spcPct val="100000"/>
              </a:lnSpc>
              <a:spcBef>
                <a:spcPts val="480"/>
              </a:spcBef>
              <a:spcAft>
                <a:spcPts val="0"/>
              </a:spcAft>
              <a:buClr>
                <a:schemeClr val="hlink"/>
              </a:buClr>
              <a:buSzPts val="1920"/>
              <a:buFont typeface="Noto Sans Symbols"/>
              <a:buAutoNum type="arabicPeriod"/>
            </a:pPr>
            <a:r>
              <a:rPr lang="en-US" sz="2400">
                <a:solidFill>
                  <a:srgbClr val="FFFF00"/>
                </a:solidFill>
              </a:rPr>
              <a:t>Listen attentively to teacher and peers when speaking or giving directions</a:t>
            </a:r>
            <a:r>
              <a:rPr lang="en-US" sz="2400" b="0" i="0" u="none">
                <a:solidFill>
                  <a:srgbClr val="FFFF00"/>
                </a:solidFill>
                <a:latin typeface="Tahoma"/>
                <a:ea typeface="Tahoma"/>
                <a:cs typeface="Tahoma"/>
                <a:sym typeface="Tahoma"/>
              </a:rPr>
              <a:t>.</a:t>
            </a:r>
            <a:endParaRPr/>
          </a:p>
          <a:p>
            <a:pPr marL="609600" lvl="0" indent="-609600" algn="l" rtl="0">
              <a:lnSpc>
                <a:spcPct val="100000"/>
              </a:lnSpc>
              <a:spcBef>
                <a:spcPts val="480"/>
              </a:spcBef>
              <a:spcAft>
                <a:spcPts val="0"/>
              </a:spcAft>
              <a:buClr>
                <a:schemeClr val="hlink"/>
              </a:buClr>
              <a:buSzPts val="1920"/>
              <a:buFont typeface="Noto Sans Symbols"/>
              <a:buAutoNum type="arabicPeriod"/>
            </a:pPr>
            <a:r>
              <a:rPr lang="en-US" sz="2400" b="0" i="0" u="none">
                <a:solidFill>
                  <a:srgbClr val="FFFF00"/>
                </a:solidFill>
                <a:latin typeface="Tahoma"/>
                <a:ea typeface="Tahoma"/>
                <a:cs typeface="Tahoma"/>
                <a:sym typeface="Tahoma"/>
              </a:rPr>
              <a:t>Conduct safety rules at all times.</a:t>
            </a:r>
            <a:endParaRPr/>
          </a:p>
        </p:txBody>
      </p:sp>
      <p:pic>
        <p:nvPicPr>
          <p:cNvPr id="312" name="Google Shape;312;p49" descr="j0231778"/>
          <p:cNvPicPr preferRelativeResize="0">
            <a:picLocks noGrp="1"/>
          </p:cNvPicPr>
          <p:nvPr>
            <p:ph type="body" idx="1"/>
          </p:nvPr>
        </p:nvPicPr>
        <p:blipFill rotWithShape="1">
          <a:blip r:embed="rId3">
            <a:alphaModFix/>
          </a:blip>
          <a:srcRect/>
          <a:stretch/>
        </p:blipFill>
        <p:spPr>
          <a:xfrm>
            <a:off x="6172200" y="5105400"/>
            <a:ext cx="1828800" cy="13922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xEl>
                                              <p:pRg st="0" end="0"/>
                                            </p:txEl>
                                          </p:spTgt>
                                        </p:tgtEl>
                                        <p:attrNameLst>
                                          <p:attrName>style.visibility</p:attrName>
                                        </p:attrNameLst>
                                      </p:cBhvr>
                                      <p:to>
                                        <p:strVal val="visible"/>
                                      </p:to>
                                    </p:set>
                                    <p:animEffect transition="in" filter="fade">
                                      <p:cBhvr>
                                        <p:cTn id="12" dur="500"/>
                                        <p:tgtEl>
                                          <p:spTgt spid="3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
                                            <p:txEl>
                                              <p:pRg st="1" end="1"/>
                                            </p:txEl>
                                          </p:spTgt>
                                        </p:tgtEl>
                                        <p:attrNameLst>
                                          <p:attrName>style.visibility</p:attrName>
                                        </p:attrNameLst>
                                      </p:cBhvr>
                                      <p:to>
                                        <p:strVal val="visible"/>
                                      </p:to>
                                    </p:set>
                                    <p:animEffect transition="in" filter="fade">
                                      <p:cBhvr>
                                        <p:cTn id="17" dur="500"/>
                                        <p:tgtEl>
                                          <p:spTgt spid="3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1">
                                            <p:txEl>
                                              <p:pRg st="2" end="2"/>
                                            </p:txEl>
                                          </p:spTgt>
                                        </p:tgtEl>
                                        <p:attrNameLst>
                                          <p:attrName>style.visibility</p:attrName>
                                        </p:attrNameLst>
                                      </p:cBhvr>
                                      <p:to>
                                        <p:strVal val="visible"/>
                                      </p:to>
                                    </p:set>
                                    <p:animEffect transition="in" filter="fade">
                                      <p:cBhvr>
                                        <p:cTn id="22" dur="500"/>
                                        <p:tgtEl>
                                          <p:spTgt spid="3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
                                            <p:txEl>
                                              <p:pRg st="3" end="3"/>
                                            </p:txEl>
                                          </p:spTgt>
                                        </p:tgtEl>
                                        <p:attrNameLst>
                                          <p:attrName>style.visibility</p:attrName>
                                        </p:attrNameLst>
                                      </p:cBhvr>
                                      <p:to>
                                        <p:strVal val="visible"/>
                                      </p:to>
                                    </p:set>
                                    <p:animEffect transition="in" filter="fade">
                                      <p:cBhvr>
                                        <p:cTn id="27" dur="500"/>
                                        <p:tgtEl>
                                          <p:spTgt spid="3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1">
                                            <p:txEl>
                                              <p:pRg st="4" end="4"/>
                                            </p:txEl>
                                          </p:spTgt>
                                        </p:tgtEl>
                                        <p:attrNameLst>
                                          <p:attrName>style.visibility</p:attrName>
                                        </p:attrNameLst>
                                      </p:cBhvr>
                                      <p:to>
                                        <p:strVal val="visible"/>
                                      </p:to>
                                    </p:set>
                                    <p:animEffect transition="in" filter="fade">
                                      <p:cBhvr>
                                        <p:cTn id="32" dur="500"/>
                                        <p:tgtEl>
                                          <p:spTgt spid="3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1">
                                            <p:txEl>
                                              <p:pRg st="5" end="5"/>
                                            </p:txEl>
                                          </p:spTgt>
                                        </p:tgtEl>
                                        <p:attrNameLst>
                                          <p:attrName>style.visibility</p:attrName>
                                        </p:attrNameLst>
                                      </p:cBhvr>
                                      <p:to>
                                        <p:strVal val="visible"/>
                                      </p:to>
                                    </p:set>
                                    <p:animEffect transition="in" filter="fade">
                                      <p:cBhvr>
                                        <p:cTn id="37" dur="500"/>
                                        <p:tgtEl>
                                          <p:spTgt spid="3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1">
                                            <p:txEl>
                                              <p:pRg st="6" end="6"/>
                                            </p:txEl>
                                          </p:spTgt>
                                        </p:tgtEl>
                                        <p:attrNameLst>
                                          <p:attrName>style.visibility</p:attrName>
                                        </p:attrNameLst>
                                      </p:cBhvr>
                                      <p:to>
                                        <p:strVal val="visible"/>
                                      </p:to>
                                    </p:set>
                                    <p:animEffect transition="in" filter="fade">
                                      <p:cBhvr>
                                        <p:cTn id="42" dur="500"/>
                                        <p:tgtEl>
                                          <p:spTgt spid="3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1">
                                            <p:txEl>
                                              <p:pRg st="7" end="7"/>
                                            </p:txEl>
                                          </p:spTgt>
                                        </p:tgtEl>
                                        <p:attrNameLst>
                                          <p:attrName>style.visibility</p:attrName>
                                        </p:attrNameLst>
                                      </p:cBhvr>
                                      <p:to>
                                        <p:strVal val="visible"/>
                                      </p:to>
                                    </p:set>
                                    <p:animEffect transition="in" filter="fade">
                                      <p:cBhvr>
                                        <p:cTn id="47" dur="500"/>
                                        <p:tgtEl>
                                          <p:spTgt spid="3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200"/>
              <a:buFont typeface="Tahoma"/>
              <a:buNone/>
            </a:pPr>
            <a:r>
              <a:rPr lang="en-US" sz="4200" b="0" i="0" u="none">
                <a:solidFill>
                  <a:schemeClr val="lt2"/>
                </a:solidFill>
                <a:latin typeface="Tahoma"/>
                <a:ea typeface="Tahoma"/>
                <a:cs typeface="Tahoma"/>
                <a:sym typeface="Tahoma"/>
              </a:rPr>
              <a:t>Discipline Plan</a:t>
            </a:r>
            <a:endParaRPr/>
          </a:p>
        </p:txBody>
      </p:sp>
      <p:sp>
        <p:nvSpPr>
          <p:cNvPr id="318" name="Google Shape;318;p50"/>
          <p:cNvSpPr txBox="1">
            <a:spLocks noGrp="1"/>
          </p:cNvSpPr>
          <p:nvPr>
            <p:ph type="body" idx="1"/>
          </p:nvPr>
        </p:nvSpPr>
        <p:spPr>
          <a:xfrm>
            <a:off x="457200" y="1219200"/>
            <a:ext cx="8077200" cy="46482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hlink"/>
              </a:buClr>
              <a:buSzPts val="2240"/>
              <a:buFont typeface="Noto Sans Symbols"/>
              <a:buChar char="●"/>
            </a:pPr>
            <a:r>
              <a:rPr lang="en-US" sz="2800" b="0" i="0" u="none">
                <a:solidFill>
                  <a:schemeClr val="lt2"/>
                </a:solidFill>
                <a:latin typeface="Tahoma"/>
                <a:ea typeface="Tahoma"/>
                <a:cs typeface="Tahoma"/>
                <a:sym typeface="Tahoma"/>
              </a:rPr>
              <a:t>Rewards for following rules:</a:t>
            </a:r>
            <a:endParaRPr/>
          </a:p>
          <a:p>
            <a:pPr marL="990600" lvl="1" indent="-533400" algn="l" rtl="0">
              <a:lnSpc>
                <a:spcPct val="100000"/>
              </a:lnSpc>
              <a:spcBef>
                <a:spcPts val="480"/>
              </a:spcBef>
              <a:spcAft>
                <a:spcPts val="0"/>
              </a:spcAft>
              <a:buClr>
                <a:schemeClr val="folHlink"/>
              </a:buClr>
              <a:buSzPts val="1920"/>
              <a:buFont typeface="Noto Sans Symbols"/>
              <a:buAutoNum type="arabicPeriod"/>
            </a:pPr>
            <a:r>
              <a:rPr lang="en-US" sz="2400" b="0" i="0" u="none">
                <a:solidFill>
                  <a:srgbClr val="FFFF00"/>
                </a:solidFill>
                <a:latin typeface="Tahoma"/>
                <a:ea typeface="Tahoma"/>
                <a:cs typeface="Tahoma"/>
                <a:sym typeface="Tahoma"/>
              </a:rPr>
              <a:t>Verbal and/or Written Praise.</a:t>
            </a:r>
            <a:endParaRPr/>
          </a:p>
          <a:p>
            <a:pPr marL="990600" lvl="1" indent="-533400" algn="l" rtl="0">
              <a:lnSpc>
                <a:spcPct val="100000"/>
              </a:lnSpc>
              <a:spcBef>
                <a:spcPts val="480"/>
              </a:spcBef>
              <a:spcAft>
                <a:spcPts val="0"/>
              </a:spcAft>
              <a:buClr>
                <a:schemeClr val="folHlink"/>
              </a:buClr>
              <a:buSzPts val="1920"/>
              <a:buFont typeface="Noto Sans Symbols"/>
              <a:buAutoNum type="arabicPeriod"/>
            </a:pPr>
            <a:r>
              <a:rPr lang="en-US" sz="2400" b="0" i="0" u="none">
                <a:solidFill>
                  <a:srgbClr val="FFFF00"/>
                </a:solidFill>
                <a:latin typeface="Tahoma"/>
                <a:ea typeface="Tahoma"/>
                <a:cs typeface="Tahoma"/>
                <a:sym typeface="Tahoma"/>
              </a:rPr>
              <a:t>Given Extra Credit.</a:t>
            </a:r>
            <a:endParaRPr/>
          </a:p>
          <a:p>
            <a:pPr marL="990600" lvl="1" indent="-533400" algn="l" rtl="0">
              <a:lnSpc>
                <a:spcPct val="100000"/>
              </a:lnSpc>
              <a:spcBef>
                <a:spcPts val="480"/>
              </a:spcBef>
              <a:spcAft>
                <a:spcPts val="0"/>
              </a:spcAft>
              <a:buClr>
                <a:schemeClr val="folHlink"/>
              </a:buClr>
              <a:buSzPts val="1920"/>
              <a:buFont typeface="Noto Sans Symbols"/>
              <a:buAutoNum type="arabicPeriod"/>
            </a:pPr>
            <a:r>
              <a:rPr lang="en-US" sz="2400" b="0" i="0" u="none">
                <a:solidFill>
                  <a:srgbClr val="FFFF00"/>
                </a:solidFill>
                <a:latin typeface="Tahoma"/>
                <a:ea typeface="Tahoma"/>
                <a:cs typeface="Tahoma"/>
                <a:sym typeface="Tahoma"/>
              </a:rPr>
              <a:t>Receive Token Awards.</a:t>
            </a:r>
            <a:endParaRPr/>
          </a:p>
          <a:p>
            <a:pPr marL="990600" lvl="1" indent="-533400" algn="l" rtl="0">
              <a:lnSpc>
                <a:spcPct val="100000"/>
              </a:lnSpc>
              <a:spcBef>
                <a:spcPts val="480"/>
              </a:spcBef>
              <a:spcAft>
                <a:spcPts val="0"/>
              </a:spcAft>
              <a:buClr>
                <a:schemeClr val="folHlink"/>
              </a:buClr>
              <a:buSzPts val="1920"/>
              <a:buFont typeface="Noto Sans Symbols"/>
              <a:buAutoNum type="arabicPeriod"/>
            </a:pPr>
            <a:r>
              <a:rPr lang="en-US" sz="2400" b="0" i="0" u="none">
                <a:solidFill>
                  <a:srgbClr val="FFFF00"/>
                </a:solidFill>
                <a:latin typeface="Tahoma"/>
                <a:ea typeface="Tahoma"/>
                <a:cs typeface="Tahoma"/>
                <a:sym typeface="Tahoma"/>
              </a:rPr>
              <a:t>Receive Outstanding Citizenship.</a:t>
            </a:r>
            <a:endParaRPr/>
          </a:p>
          <a:p>
            <a:pPr marL="609600" lvl="0" indent="-609600" algn="l" rtl="0">
              <a:lnSpc>
                <a:spcPct val="100000"/>
              </a:lnSpc>
              <a:spcBef>
                <a:spcPts val="560"/>
              </a:spcBef>
              <a:spcAft>
                <a:spcPts val="0"/>
              </a:spcAft>
              <a:buClr>
                <a:schemeClr val="hlink"/>
              </a:buClr>
              <a:buSzPts val="2240"/>
              <a:buFont typeface="Noto Sans Symbols"/>
              <a:buChar char="●"/>
            </a:pPr>
            <a:r>
              <a:rPr lang="en-US" sz="2800" b="0" i="0" u="none">
                <a:solidFill>
                  <a:schemeClr val="lt2"/>
                </a:solidFill>
                <a:latin typeface="Tahoma"/>
                <a:ea typeface="Tahoma"/>
                <a:cs typeface="Tahoma"/>
                <a:sym typeface="Tahoma"/>
              </a:rPr>
              <a:t>Consequences for not following the rules:</a:t>
            </a:r>
            <a:endParaRPr/>
          </a:p>
          <a:p>
            <a:pPr marL="990600" lvl="1" indent="-533400" algn="l" rtl="0">
              <a:lnSpc>
                <a:spcPct val="100000"/>
              </a:lnSpc>
              <a:spcBef>
                <a:spcPts val="480"/>
              </a:spcBef>
              <a:spcAft>
                <a:spcPts val="0"/>
              </a:spcAft>
              <a:buClr>
                <a:schemeClr val="folHlink"/>
              </a:buClr>
              <a:buSzPts val="1920"/>
              <a:buFont typeface="Noto Sans Symbols"/>
              <a:buAutoNum type="arabicPeriod"/>
            </a:pPr>
            <a:r>
              <a:rPr lang="en-US" sz="2400" b="0" i="0" u="none">
                <a:solidFill>
                  <a:srgbClr val="FFFF00"/>
                </a:solidFill>
                <a:latin typeface="Tahoma"/>
                <a:ea typeface="Tahoma"/>
                <a:cs typeface="Tahoma"/>
                <a:sym typeface="Tahoma"/>
              </a:rPr>
              <a:t>1</a:t>
            </a:r>
            <a:r>
              <a:rPr lang="en-US" sz="2400" b="0" i="0" u="none" baseline="30000">
                <a:solidFill>
                  <a:srgbClr val="FFFF00"/>
                </a:solidFill>
                <a:latin typeface="Tahoma"/>
                <a:ea typeface="Tahoma"/>
                <a:cs typeface="Tahoma"/>
                <a:sym typeface="Tahoma"/>
              </a:rPr>
              <a:t>st</a:t>
            </a:r>
            <a:r>
              <a:rPr lang="en-US" sz="2400" b="0" i="0" u="none">
                <a:solidFill>
                  <a:srgbClr val="FFFF00"/>
                </a:solidFill>
                <a:latin typeface="Tahoma"/>
                <a:ea typeface="Tahoma"/>
                <a:cs typeface="Tahoma"/>
                <a:sym typeface="Tahoma"/>
              </a:rPr>
              <a:t> offense = Verbal Warning</a:t>
            </a:r>
            <a:endParaRPr/>
          </a:p>
          <a:p>
            <a:pPr marL="990600" lvl="1" indent="-533400" algn="l" rtl="0">
              <a:lnSpc>
                <a:spcPct val="100000"/>
              </a:lnSpc>
              <a:spcBef>
                <a:spcPts val="480"/>
              </a:spcBef>
              <a:spcAft>
                <a:spcPts val="0"/>
              </a:spcAft>
              <a:buClr>
                <a:schemeClr val="folHlink"/>
              </a:buClr>
              <a:buSzPts val="1920"/>
              <a:buFont typeface="Noto Sans Symbols"/>
              <a:buAutoNum type="arabicPeriod"/>
            </a:pPr>
            <a:r>
              <a:rPr lang="en-US" sz="2400" b="0" i="0" u="none">
                <a:solidFill>
                  <a:srgbClr val="FFFF00"/>
                </a:solidFill>
                <a:latin typeface="Tahoma"/>
                <a:ea typeface="Tahoma"/>
                <a:cs typeface="Tahoma"/>
                <a:sym typeface="Tahoma"/>
              </a:rPr>
              <a:t>2</a:t>
            </a:r>
            <a:r>
              <a:rPr lang="en-US" sz="2400" b="0" i="0" u="none" baseline="30000">
                <a:solidFill>
                  <a:srgbClr val="FFFF00"/>
                </a:solidFill>
                <a:latin typeface="Tahoma"/>
                <a:ea typeface="Tahoma"/>
                <a:cs typeface="Tahoma"/>
                <a:sym typeface="Tahoma"/>
              </a:rPr>
              <a:t>nd</a:t>
            </a:r>
            <a:r>
              <a:rPr lang="en-US" sz="2400" b="0" i="0" u="none">
                <a:solidFill>
                  <a:srgbClr val="FFFF00"/>
                </a:solidFill>
                <a:latin typeface="Tahoma"/>
                <a:ea typeface="Tahoma"/>
                <a:cs typeface="Tahoma"/>
                <a:sym typeface="Tahoma"/>
              </a:rPr>
              <a:t> offense = Teacher Conference and/or Seat 	</a:t>
            </a:r>
            <a:endParaRPr sz="2400" b="0" i="0" u="none">
              <a:solidFill>
                <a:srgbClr val="FFFF00"/>
              </a:solidFill>
              <a:latin typeface="Tahoma"/>
              <a:ea typeface="Tahoma"/>
              <a:cs typeface="Tahoma"/>
              <a:sym typeface="Tahoma"/>
            </a:endParaRPr>
          </a:p>
          <a:p>
            <a:pPr marL="742950" lvl="0" indent="0" algn="l" rtl="0">
              <a:lnSpc>
                <a:spcPct val="100000"/>
              </a:lnSpc>
              <a:spcBef>
                <a:spcPts val="480"/>
              </a:spcBef>
              <a:spcAft>
                <a:spcPts val="0"/>
              </a:spcAft>
              <a:buNone/>
            </a:pPr>
            <a:r>
              <a:rPr lang="en-US" sz="2400">
                <a:solidFill>
                  <a:srgbClr val="FFFF00"/>
                </a:solidFill>
              </a:rPr>
              <a:t>                 </a:t>
            </a:r>
            <a:r>
              <a:rPr lang="en-US" sz="2400" b="0" i="0" u="none">
                <a:solidFill>
                  <a:srgbClr val="FFFF00"/>
                </a:solidFill>
                <a:latin typeface="Tahoma"/>
                <a:ea typeface="Tahoma"/>
                <a:cs typeface="Tahoma"/>
                <a:sym typeface="Tahoma"/>
              </a:rPr>
              <a:t>	 Change</a:t>
            </a:r>
            <a:endParaRPr/>
          </a:p>
          <a:p>
            <a:pPr marL="990600" lvl="1" indent="-533400" algn="l" rtl="0">
              <a:lnSpc>
                <a:spcPct val="100000"/>
              </a:lnSpc>
              <a:spcBef>
                <a:spcPts val="480"/>
              </a:spcBef>
              <a:spcAft>
                <a:spcPts val="0"/>
              </a:spcAft>
              <a:buClr>
                <a:schemeClr val="folHlink"/>
              </a:buClr>
              <a:buSzPts val="1920"/>
              <a:buFont typeface="Noto Sans Symbols"/>
              <a:buAutoNum type="arabicPeriod"/>
            </a:pPr>
            <a:r>
              <a:rPr lang="en-US" sz="2400" b="0" i="0" u="none">
                <a:solidFill>
                  <a:srgbClr val="FFFF00"/>
                </a:solidFill>
                <a:latin typeface="Tahoma"/>
                <a:ea typeface="Tahoma"/>
                <a:cs typeface="Tahoma"/>
                <a:sym typeface="Tahoma"/>
              </a:rPr>
              <a:t>3</a:t>
            </a:r>
            <a:r>
              <a:rPr lang="en-US" sz="2400" b="0" i="0" u="none" baseline="30000">
                <a:solidFill>
                  <a:srgbClr val="FFFF00"/>
                </a:solidFill>
                <a:latin typeface="Tahoma"/>
                <a:ea typeface="Tahoma"/>
                <a:cs typeface="Tahoma"/>
                <a:sym typeface="Tahoma"/>
              </a:rPr>
              <a:t>rd</a:t>
            </a:r>
            <a:r>
              <a:rPr lang="en-US" sz="2400" b="0" i="0" u="none">
                <a:solidFill>
                  <a:srgbClr val="FFFF00"/>
                </a:solidFill>
                <a:latin typeface="Tahoma"/>
                <a:ea typeface="Tahoma"/>
                <a:cs typeface="Tahoma"/>
                <a:sym typeface="Tahoma"/>
              </a:rPr>
              <a:t> offense = Phone Call Home </a:t>
            </a:r>
            <a:endParaRPr/>
          </a:p>
          <a:p>
            <a:pPr marL="990600" lvl="1" indent="-533400" algn="l" rtl="0">
              <a:lnSpc>
                <a:spcPct val="100000"/>
              </a:lnSpc>
              <a:spcBef>
                <a:spcPts val="480"/>
              </a:spcBef>
              <a:spcAft>
                <a:spcPts val="0"/>
              </a:spcAft>
              <a:buClr>
                <a:schemeClr val="folHlink"/>
              </a:buClr>
              <a:buSzPts val="1920"/>
              <a:buFont typeface="Noto Sans Symbols"/>
              <a:buAutoNum type="arabicPeriod"/>
            </a:pPr>
            <a:r>
              <a:rPr lang="en-US" sz="2400" b="0" i="0" u="none">
                <a:solidFill>
                  <a:srgbClr val="FFFF00"/>
                </a:solidFill>
                <a:latin typeface="Tahoma"/>
                <a:ea typeface="Tahoma"/>
                <a:cs typeface="Tahoma"/>
                <a:sym typeface="Tahoma"/>
              </a:rPr>
              <a:t>4</a:t>
            </a:r>
            <a:r>
              <a:rPr lang="en-US" sz="2400" b="0" i="0" u="none" baseline="30000">
                <a:solidFill>
                  <a:srgbClr val="FFFF00"/>
                </a:solidFill>
                <a:latin typeface="Tahoma"/>
                <a:ea typeface="Tahoma"/>
                <a:cs typeface="Tahoma"/>
                <a:sym typeface="Tahoma"/>
              </a:rPr>
              <a:t>th</a:t>
            </a:r>
            <a:r>
              <a:rPr lang="en-US" sz="2400" b="0" i="0" u="none">
                <a:solidFill>
                  <a:srgbClr val="FFFF00"/>
                </a:solidFill>
                <a:latin typeface="Tahoma"/>
                <a:ea typeface="Tahoma"/>
                <a:cs typeface="Tahoma"/>
                <a:sym typeface="Tahoma"/>
              </a:rPr>
              <a:t> offense = </a:t>
            </a:r>
            <a:r>
              <a:rPr lang="en-US" sz="2400">
                <a:solidFill>
                  <a:srgbClr val="FFFF00"/>
                </a:solidFill>
              </a:rPr>
              <a:t>Behave Out</a:t>
            </a:r>
            <a:r>
              <a:rPr lang="en-US" sz="2400" b="0" i="0" u="none">
                <a:solidFill>
                  <a:srgbClr val="FFFF00"/>
                </a:solidFill>
                <a:latin typeface="Tahoma"/>
                <a:ea typeface="Tahoma"/>
                <a:cs typeface="Tahoma"/>
                <a:sym typeface="Tahoma"/>
              </a:rPr>
              <a:t> and Parent   </a:t>
            </a:r>
            <a:endParaRPr/>
          </a:p>
          <a:p>
            <a:pPr marL="990600" lvl="1" indent="-533400" algn="l" rtl="0">
              <a:lnSpc>
                <a:spcPct val="100000"/>
              </a:lnSpc>
              <a:spcBef>
                <a:spcPts val="480"/>
              </a:spcBef>
              <a:spcAft>
                <a:spcPts val="0"/>
              </a:spcAft>
              <a:buSzPts val="1920"/>
              <a:buNone/>
            </a:pPr>
            <a:r>
              <a:rPr lang="en-US" sz="2400" b="0" i="0" u="none">
                <a:solidFill>
                  <a:srgbClr val="FFFF00"/>
                </a:solidFill>
                <a:latin typeface="Tahoma"/>
                <a:ea typeface="Tahoma"/>
                <a:cs typeface="Tahoma"/>
                <a:sym typeface="Tahoma"/>
              </a:rPr>
              <a:t>                         Conference</a:t>
            </a:r>
            <a:endParaRPr/>
          </a:p>
        </p:txBody>
      </p:sp>
      <p:pic>
        <p:nvPicPr>
          <p:cNvPr id="319" name="Google Shape;319;p50" descr="MCj00787370000[1]"/>
          <p:cNvPicPr preferRelativeResize="0">
            <a:picLocks noGrp="1"/>
          </p:cNvPicPr>
          <p:nvPr>
            <p:ph type="body" idx="1"/>
          </p:nvPr>
        </p:nvPicPr>
        <p:blipFill rotWithShape="1">
          <a:blip r:embed="rId3">
            <a:alphaModFix/>
          </a:blip>
          <a:srcRect/>
          <a:stretch/>
        </p:blipFill>
        <p:spPr>
          <a:xfrm>
            <a:off x="6705600" y="1676400"/>
            <a:ext cx="1443037" cy="1524000"/>
          </a:xfrm>
          <a:prstGeom prst="rect">
            <a:avLst/>
          </a:prstGeom>
          <a:noFill/>
          <a:ln>
            <a:noFill/>
          </a:ln>
        </p:spPr>
      </p:pic>
      <p:pic>
        <p:nvPicPr>
          <p:cNvPr id="320" name="Google Shape;320;p50" descr="MCj02321000000[1]"/>
          <p:cNvPicPr preferRelativeResize="0">
            <a:picLocks noGrp="1"/>
          </p:cNvPicPr>
          <p:nvPr>
            <p:ph type="body" idx="2"/>
          </p:nvPr>
        </p:nvPicPr>
        <p:blipFill rotWithShape="1">
          <a:blip r:embed="rId4">
            <a:alphaModFix/>
          </a:blip>
          <a:srcRect/>
          <a:stretch/>
        </p:blipFill>
        <p:spPr>
          <a:xfrm>
            <a:off x="8148637" y="3886200"/>
            <a:ext cx="614362" cy="175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animEffect transition="in" filter="fade">
                                      <p:cBhvr>
                                        <p:cTn id="7" dur="500"/>
                                        <p:tgtEl>
                                          <p:spTgt spid="3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xEl>
                                              <p:pRg st="1" end="1"/>
                                            </p:txEl>
                                          </p:spTgt>
                                        </p:tgtEl>
                                        <p:attrNameLst>
                                          <p:attrName>style.visibility</p:attrName>
                                        </p:attrNameLst>
                                      </p:cBhvr>
                                      <p:to>
                                        <p:strVal val="visible"/>
                                      </p:to>
                                    </p:set>
                                    <p:animEffect transition="in" filter="fade">
                                      <p:cBhvr>
                                        <p:cTn id="12" dur="500"/>
                                        <p:tgtEl>
                                          <p:spTgt spid="3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xEl>
                                              <p:pRg st="2" end="2"/>
                                            </p:txEl>
                                          </p:spTgt>
                                        </p:tgtEl>
                                        <p:attrNameLst>
                                          <p:attrName>style.visibility</p:attrName>
                                        </p:attrNameLst>
                                      </p:cBhvr>
                                      <p:to>
                                        <p:strVal val="visible"/>
                                      </p:to>
                                    </p:set>
                                    <p:animEffect transition="in" filter="fade">
                                      <p:cBhvr>
                                        <p:cTn id="17" dur="500"/>
                                        <p:tgtEl>
                                          <p:spTgt spid="3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8">
                                            <p:txEl>
                                              <p:pRg st="3" end="3"/>
                                            </p:txEl>
                                          </p:spTgt>
                                        </p:tgtEl>
                                        <p:attrNameLst>
                                          <p:attrName>style.visibility</p:attrName>
                                        </p:attrNameLst>
                                      </p:cBhvr>
                                      <p:to>
                                        <p:strVal val="visible"/>
                                      </p:to>
                                    </p:set>
                                    <p:animEffect transition="in" filter="fade">
                                      <p:cBhvr>
                                        <p:cTn id="22" dur="500"/>
                                        <p:tgtEl>
                                          <p:spTgt spid="3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8">
                                            <p:txEl>
                                              <p:pRg st="4" end="4"/>
                                            </p:txEl>
                                          </p:spTgt>
                                        </p:tgtEl>
                                        <p:attrNameLst>
                                          <p:attrName>style.visibility</p:attrName>
                                        </p:attrNameLst>
                                      </p:cBhvr>
                                      <p:to>
                                        <p:strVal val="visible"/>
                                      </p:to>
                                    </p:set>
                                    <p:animEffect transition="in" filter="fade">
                                      <p:cBhvr>
                                        <p:cTn id="27" dur="500"/>
                                        <p:tgtEl>
                                          <p:spTgt spid="3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8">
                                            <p:txEl>
                                              <p:pRg st="5" end="5"/>
                                            </p:txEl>
                                          </p:spTgt>
                                        </p:tgtEl>
                                        <p:attrNameLst>
                                          <p:attrName>style.visibility</p:attrName>
                                        </p:attrNameLst>
                                      </p:cBhvr>
                                      <p:to>
                                        <p:strVal val="visible"/>
                                      </p:to>
                                    </p:set>
                                    <p:animEffect transition="in" filter="fade">
                                      <p:cBhvr>
                                        <p:cTn id="32" dur="500"/>
                                        <p:tgtEl>
                                          <p:spTgt spid="3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8">
                                            <p:txEl>
                                              <p:pRg st="6" end="6"/>
                                            </p:txEl>
                                          </p:spTgt>
                                        </p:tgtEl>
                                        <p:attrNameLst>
                                          <p:attrName>style.visibility</p:attrName>
                                        </p:attrNameLst>
                                      </p:cBhvr>
                                      <p:to>
                                        <p:strVal val="visible"/>
                                      </p:to>
                                    </p:set>
                                    <p:animEffect transition="in" filter="fade">
                                      <p:cBhvr>
                                        <p:cTn id="37" dur="500"/>
                                        <p:tgtEl>
                                          <p:spTgt spid="3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8">
                                            <p:txEl>
                                              <p:pRg st="7" end="7"/>
                                            </p:txEl>
                                          </p:spTgt>
                                        </p:tgtEl>
                                        <p:attrNameLst>
                                          <p:attrName>style.visibility</p:attrName>
                                        </p:attrNameLst>
                                      </p:cBhvr>
                                      <p:to>
                                        <p:strVal val="visible"/>
                                      </p:to>
                                    </p:set>
                                    <p:animEffect transition="in" filter="fade">
                                      <p:cBhvr>
                                        <p:cTn id="42" dur="500"/>
                                        <p:tgtEl>
                                          <p:spTgt spid="3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8">
                                            <p:txEl>
                                              <p:pRg st="8" end="8"/>
                                            </p:txEl>
                                          </p:spTgt>
                                        </p:tgtEl>
                                        <p:attrNameLst>
                                          <p:attrName>style.visibility</p:attrName>
                                        </p:attrNameLst>
                                      </p:cBhvr>
                                      <p:to>
                                        <p:strVal val="visible"/>
                                      </p:to>
                                    </p:set>
                                    <p:animEffect transition="in" filter="fade">
                                      <p:cBhvr>
                                        <p:cTn id="47" dur="500"/>
                                        <p:tgtEl>
                                          <p:spTgt spid="3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8">
                                            <p:txEl>
                                              <p:pRg st="9" end="9"/>
                                            </p:txEl>
                                          </p:spTgt>
                                        </p:tgtEl>
                                        <p:attrNameLst>
                                          <p:attrName>style.visibility</p:attrName>
                                        </p:attrNameLst>
                                      </p:cBhvr>
                                      <p:to>
                                        <p:strVal val="visible"/>
                                      </p:to>
                                    </p:set>
                                    <p:animEffect transition="in" filter="fade">
                                      <p:cBhvr>
                                        <p:cTn id="52" dur="500"/>
                                        <p:tgtEl>
                                          <p:spTgt spid="31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8">
                                            <p:txEl>
                                              <p:pRg st="10" end="10"/>
                                            </p:txEl>
                                          </p:spTgt>
                                        </p:tgtEl>
                                        <p:attrNameLst>
                                          <p:attrName>style.visibility</p:attrName>
                                        </p:attrNameLst>
                                      </p:cBhvr>
                                      <p:to>
                                        <p:strVal val="visible"/>
                                      </p:to>
                                    </p:set>
                                    <p:animEffect transition="in" filter="fade">
                                      <p:cBhvr>
                                        <p:cTn id="57" dur="500"/>
                                        <p:tgtEl>
                                          <p:spTgt spid="31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8">
                                            <p:txEl>
                                              <p:pRg st="11" end="11"/>
                                            </p:txEl>
                                          </p:spTgt>
                                        </p:tgtEl>
                                        <p:attrNameLst>
                                          <p:attrName>style.visibility</p:attrName>
                                        </p:attrNameLst>
                                      </p:cBhvr>
                                      <p:to>
                                        <p:strVal val="visible"/>
                                      </p:to>
                                    </p:set>
                                    <p:animEffect transition="in" filter="fade">
                                      <p:cBhvr>
                                        <p:cTn id="62" dur="500"/>
                                        <p:tgtEl>
                                          <p:spTgt spid="3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200"/>
              <a:buFont typeface="Tahoma"/>
              <a:buNone/>
            </a:pPr>
            <a:r>
              <a:rPr lang="en-US" sz="4200" b="0" i="0" u="none">
                <a:solidFill>
                  <a:schemeClr val="lt2"/>
                </a:solidFill>
                <a:latin typeface="Tahoma"/>
                <a:ea typeface="Tahoma"/>
                <a:cs typeface="Tahoma"/>
                <a:sym typeface="Tahoma"/>
              </a:rPr>
              <a:t>Grades</a:t>
            </a:r>
            <a:endParaRPr/>
          </a:p>
        </p:txBody>
      </p:sp>
      <p:sp>
        <p:nvSpPr>
          <p:cNvPr id="326" name="Google Shape;326;p51"/>
          <p:cNvSpPr txBox="1">
            <a:spLocks noGrp="1"/>
          </p:cNvSpPr>
          <p:nvPr>
            <p:ph type="body" idx="1"/>
          </p:nvPr>
        </p:nvSpPr>
        <p:spPr>
          <a:xfrm>
            <a:off x="457200" y="1600200"/>
            <a:ext cx="7848600" cy="46482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hlink"/>
              </a:buClr>
              <a:buSzPts val="2240"/>
              <a:buFont typeface="Noto Sans Symbols"/>
              <a:buAutoNum type="arabicPeriod"/>
            </a:pPr>
            <a:r>
              <a:rPr lang="en-US" sz="2800" b="0" i="0" u="none">
                <a:solidFill>
                  <a:srgbClr val="FFFF00"/>
                </a:solidFill>
                <a:latin typeface="Tahoma"/>
                <a:ea typeface="Tahoma"/>
                <a:cs typeface="Tahoma"/>
                <a:sym typeface="Tahoma"/>
              </a:rPr>
              <a:t>Assignments and Homework</a:t>
            </a:r>
            <a:endParaRPr/>
          </a:p>
          <a:p>
            <a:pPr marL="609600" lvl="0" indent="-609600" algn="l" rtl="0">
              <a:lnSpc>
                <a:spcPct val="100000"/>
              </a:lnSpc>
              <a:spcBef>
                <a:spcPts val="560"/>
              </a:spcBef>
              <a:spcAft>
                <a:spcPts val="0"/>
              </a:spcAft>
              <a:buClr>
                <a:schemeClr val="hlink"/>
              </a:buClr>
              <a:buSzPts val="2240"/>
              <a:buFont typeface="Noto Sans Symbols"/>
              <a:buAutoNum type="arabicPeriod"/>
            </a:pPr>
            <a:r>
              <a:rPr lang="en-US" sz="2800" b="0" i="0" u="none">
                <a:solidFill>
                  <a:srgbClr val="FFFF00"/>
                </a:solidFill>
                <a:latin typeface="Tahoma"/>
                <a:ea typeface="Tahoma"/>
                <a:cs typeface="Tahoma"/>
                <a:sym typeface="Tahoma"/>
              </a:rPr>
              <a:t>Laboratory Reports and Projects</a:t>
            </a:r>
            <a:endParaRPr/>
          </a:p>
          <a:p>
            <a:pPr marL="609600" lvl="0" indent="-609600" algn="l" rtl="0">
              <a:lnSpc>
                <a:spcPct val="100000"/>
              </a:lnSpc>
              <a:spcBef>
                <a:spcPts val="560"/>
              </a:spcBef>
              <a:spcAft>
                <a:spcPts val="0"/>
              </a:spcAft>
              <a:buClr>
                <a:schemeClr val="hlink"/>
              </a:buClr>
              <a:buSzPts val="2240"/>
              <a:buFont typeface="Noto Sans Symbols"/>
              <a:buAutoNum type="arabicPeriod"/>
            </a:pPr>
            <a:r>
              <a:rPr lang="en-US" sz="2800">
                <a:solidFill>
                  <a:srgbClr val="FFFF00"/>
                </a:solidFill>
              </a:rPr>
              <a:t>Assignment Notebook </a:t>
            </a:r>
            <a:endParaRPr/>
          </a:p>
          <a:p>
            <a:pPr marL="609600" lvl="0" indent="-609600" algn="l" rtl="0">
              <a:lnSpc>
                <a:spcPct val="100000"/>
              </a:lnSpc>
              <a:spcBef>
                <a:spcPts val="560"/>
              </a:spcBef>
              <a:spcAft>
                <a:spcPts val="0"/>
              </a:spcAft>
              <a:buClr>
                <a:schemeClr val="hlink"/>
              </a:buClr>
              <a:buSzPts val="2240"/>
              <a:buFont typeface="Noto Sans Symbols"/>
              <a:buAutoNum type="arabicPeriod"/>
            </a:pPr>
            <a:r>
              <a:rPr lang="en-US" sz="2800">
                <a:solidFill>
                  <a:srgbClr val="FFFF00"/>
                </a:solidFill>
              </a:rPr>
              <a:t>Quizzes/Unit Exams</a:t>
            </a:r>
            <a:endParaRPr/>
          </a:p>
          <a:p>
            <a:pPr marL="609600" lvl="0" indent="-609600" algn="l" rtl="0">
              <a:lnSpc>
                <a:spcPct val="100000"/>
              </a:lnSpc>
              <a:spcBef>
                <a:spcPts val="560"/>
              </a:spcBef>
              <a:spcAft>
                <a:spcPts val="0"/>
              </a:spcAft>
              <a:buClr>
                <a:schemeClr val="hlink"/>
              </a:buClr>
              <a:buSzPts val="2240"/>
              <a:buFont typeface="Noto Sans Symbols"/>
              <a:buAutoNum type="arabicPeriod"/>
            </a:pPr>
            <a:r>
              <a:rPr lang="en-US" sz="2800" b="0" i="0" u="none">
                <a:solidFill>
                  <a:srgbClr val="FFFF00"/>
                </a:solidFill>
                <a:latin typeface="Tahoma"/>
                <a:ea typeface="Tahoma"/>
                <a:cs typeface="Tahoma"/>
                <a:sym typeface="Tahoma"/>
              </a:rPr>
              <a:t>Citizenship (Attendance and Behavior)</a:t>
            </a:r>
            <a:endParaRPr/>
          </a:p>
          <a:p>
            <a:pPr marL="609600" lvl="0" indent="-609600" algn="l" rtl="0">
              <a:lnSpc>
                <a:spcPct val="100000"/>
              </a:lnSpc>
              <a:spcBef>
                <a:spcPts val="560"/>
              </a:spcBef>
              <a:spcAft>
                <a:spcPts val="0"/>
              </a:spcAft>
              <a:buClr>
                <a:schemeClr val="hlink"/>
              </a:buClr>
              <a:buSzPts val="2240"/>
              <a:buFont typeface="Noto Sans Symbols"/>
              <a:buAutoNum type="arabicPeriod"/>
            </a:pPr>
            <a:r>
              <a:rPr lang="en-US" sz="2800" b="0" i="0" u="none">
                <a:solidFill>
                  <a:srgbClr val="FFFF00"/>
                </a:solidFill>
                <a:latin typeface="Tahoma"/>
                <a:ea typeface="Tahoma"/>
                <a:cs typeface="Tahoma"/>
                <a:sym typeface="Tahoma"/>
              </a:rPr>
              <a:t>Extra Credit </a:t>
            </a:r>
            <a:endParaRPr/>
          </a:p>
        </p:txBody>
      </p:sp>
      <p:pic>
        <p:nvPicPr>
          <p:cNvPr id="327" name="Google Shape;327;p51" descr="j0281970"/>
          <p:cNvPicPr preferRelativeResize="0">
            <a:picLocks noGrp="1"/>
          </p:cNvPicPr>
          <p:nvPr>
            <p:ph type="body" idx="1"/>
          </p:nvPr>
        </p:nvPicPr>
        <p:blipFill rotWithShape="1">
          <a:blip r:embed="rId3">
            <a:alphaModFix/>
          </a:blip>
          <a:srcRect/>
          <a:stretch/>
        </p:blipFill>
        <p:spPr>
          <a:xfrm>
            <a:off x="6477000" y="1066800"/>
            <a:ext cx="2209800" cy="2092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Effect transition="in" filter="fade">
                                      <p:cBhvr>
                                        <p:cTn id="7" dur="2000"/>
                                        <p:tgtEl>
                                          <p:spTgt spid="3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
                                            <p:txEl>
                                              <p:pRg st="1" end="1"/>
                                            </p:txEl>
                                          </p:spTgt>
                                        </p:tgtEl>
                                        <p:attrNameLst>
                                          <p:attrName>style.visibility</p:attrName>
                                        </p:attrNameLst>
                                      </p:cBhvr>
                                      <p:to>
                                        <p:strVal val="visible"/>
                                      </p:to>
                                    </p:set>
                                    <p:animEffect transition="in" filter="fade">
                                      <p:cBhvr>
                                        <p:cTn id="12" dur="2000"/>
                                        <p:tgtEl>
                                          <p:spTgt spid="3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6">
                                            <p:txEl>
                                              <p:pRg st="2" end="2"/>
                                            </p:txEl>
                                          </p:spTgt>
                                        </p:tgtEl>
                                        <p:attrNameLst>
                                          <p:attrName>style.visibility</p:attrName>
                                        </p:attrNameLst>
                                      </p:cBhvr>
                                      <p:to>
                                        <p:strVal val="visible"/>
                                      </p:to>
                                    </p:set>
                                    <p:animEffect transition="in" filter="fade">
                                      <p:cBhvr>
                                        <p:cTn id="17" dur="2000"/>
                                        <p:tgtEl>
                                          <p:spTgt spid="3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6">
                                            <p:txEl>
                                              <p:pRg st="3" end="3"/>
                                            </p:txEl>
                                          </p:spTgt>
                                        </p:tgtEl>
                                        <p:attrNameLst>
                                          <p:attrName>style.visibility</p:attrName>
                                        </p:attrNameLst>
                                      </p:cBhvr>
                                      <p:to>
                                        <p:strVal val="visible"/>
                                      </p:to>
                                    </p:set>
                                    <p:animEffect transition="in" filter="fade">
                                      <p:cBhvr>
                                        <p:cTn id="22" dur="2000"/>
                                        <p:tgtEl>
                                          <p:spTgt spid="3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6">
                                            <p:txEl>
                                              <p:pRg st="4" end="4"/>
                                            </p:txEl>
                                          </p:spTgt>
                                        </p:tgtEl>
                                        <p:attrNameLst>
                                          <p:attrName>style.visibility</p:attrName>
                                        </p:attrNameLst>
                                      </p:cBhvr>
                                      <p:to>
                                        <p:strVal val="visible"/>
                                      </p:to>
                                    </p:set>
                                    <p:animEffect transition="in" filter="fade">
                                      <p:cBhvr>
                                        <p:cTn id="27" dur="2000"/>
                                        <p:tgtEl>
                                          <p:spTgt spid="3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6">
                                            <p:txEl>
                                              <p:pRg st="5" end="5"/>
                                            </p:txEl>
                                          </p:spTgt>
                                        </p:tgtEl>
                                        <p:attrNameLst>
                                          <p:attrName>style.visibility</p:attrName>
                                        </p:attrNameLst>
                                      </p:cBhvr>
                                      <p:to>
                                        <p:strVal val="visible"/>
                                      </p:to>
                                    </p:set>
                                    <p:animEffect transition="in" filter="fade">
                                      <p:cBhvr>
                                        <p:cTn id="32" dur="2000"/>
                                        <p:tgtEl>
                                          <p:spTgt spid="3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aphicFrame>
        <p:nvGraphicFramePr>
          <p:cNvPr id="332" name="Google Shape;332;p52"/>
          <p:cNvGraphicFramePr/>
          <p:nvPr/>
        </p:nvGraphicFramePr>
        <p:xfrm>
          <a:off x="457200" y="1524000"/>
          <a:ext cx="3000000" cy="3000000"/>
        </p:xfrm>
        <a:graphic>
          <a:graphicData uri="http://schemas.openxmlformats.org/drawingml/2006/table">
            <a:tbl>
              <a:tblPr>
                <a:noFill/>
                <a:tableStyleId>{67D15A5D-4228-45DF-9E5A-6A9853B072C6}</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06450">
                <a:tc>
                  <a:txBody>
                    <a:bodyPr/>
                    <a:lstStyle/>
                    <a:p>
                      <a:pPr marL="0" marR="0" lvl="0" indent="0" algn="ctr" rtl="0">
                        <a:lnSpc>
                          <a:spcPct val="100000"/>
                        </a:lnSpc>
                        <a:spcBef>
                          <a:spcPts val="0"/>
                        </a:spcBef>
                        <a:spcAft>
                          <a:spcPts val="0"/>
                        </a:spcAft>
                        <a:buClr>
                          <a:schemeClr val="lt2"/>
                        </a:buClr>
                        <a:buSzPts val="2800"/>
                        <a:buFont typeface="Tahoma"/>
                        <a:buNone/>
                      </a:pPr>
                      <a:r>
                        <a:rPr lang="en-US" sz="2800" b="0" i="0" u="none" strike="noStrike" cap="none">
                          <a:solidFill>
                            <a:schemeClr val="lt2"/>
                          </a:solidFill>
                          <a:latin typeface="Tahoma"/>
                          <a:ea typeface="Tahoma"/>
                          <a:cs typeface="Tahoma"/>
                          <a:sym typeface="Tahoma"/>
                        </a:rPr>
                        <a:t>90% - 100%</a:t>
                      </a:r>
                      <a:endParaRPr/>
                    </a:p>
                  </a:txBody>
                  <a:tcPr marL="91450" marR="91450" marT="45725" marB="45725">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2800"/>
                        <a:buFont typeface="Tahoma"/>
                        <a:buNone/>
                      </a:pPr>
                      <a:r>
                        <a:rPr lang="en-US" sz="2800" b="0" i="0" u="none" strike="noStrike" cap="none">
                          <a:solidFill>
                            <a:schemeClr val="lt2"/>
                          </a:solidFill>
                          <a:latin typeface="Tahoma"/>
                          <a:ea typeface="Tahoma"/>
                          <a:cs typeface="Tahoma"/>
                          <a:sym typeface="Tahoma"/>
                        </a:rPr>
                        <a:t>A</a:t>
                      </a:r>
                      <a:endParaRPr/>
                    </a:p>
                  </a:txBody>
                  <a:tcPr marL="91450" marR="91450" marT="45725" marB="45725">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908050">
                <a:tc>
                  <a:txBody>
                    <a:bodyPr/>
                    <a:lstStyle/>
                    <a:p>
                      <a:pPr marL="0" marR="0" lvl="0" indent="0" algn="ctr" rtl="0">
                        <a:lnSpc>
                          <a:spcPct val="100000"/>
                        </a:lnSpc>
                        <a:spcBef>
                          <a:spcPts val="0"/>
                        </a:spcBef>
                        <a:spcAft>
                          <a:spcPts val="0"/>
                        </a:spcAft>
                        <a:buClr>
                          <a:schemeClr val="lt2"/>
                        </a:buClr>
                        <a:buSzPts val="2800"/>
                        <a:buFont typeface="Tahoma"/>
                        <a:buNone/>
                      </a:pPr>
                      <a:r>
                        <a:rPr lang="en-US" sz="2800" b="0" i="0" u="none" strike="noStrike" cap="none">
                          <a:solidFill>
                            <a:schemeClr val="lt2"/>
                          </a:solidFill>
                          <a:latin typeface="Tahoma"/>
                          <a:ea typeface="Tahoma"/>
                          <a:cs typeface="Tahoma"/>
                          <a:sym typeface="Tahoma"/>
                        </a:rPr>
                        <a:t>80% - 89%</a:t>
                      </a:r>
                      <a:endParaRPr/>
                    </a:p>
                  </a:txBody>
                  <a:tcPr marL="91450" marR="91450" marT="45725" marB="45725">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2800"/>
                        <a:buFont typeface="Tahoma"/>
                        <a:buNone/>
                      </a:pPr>
                      <a:r>
                        <a:rPr lang="en-US" sz="2800" b="0" i="0" u="none" strike="noStrike" cap="none">
                          <a:solidFill>
                            <a:schemeClr val="lt2"/>
                          </a:solidFill>
                          <a:latin typeface="Tahoma"/>
                          <a:ea typeface="Tahoma"/>
                          <a:cs typeface="Tahoma"/>
                          <a:sym typeface="Tahoma"/>
                        </a:rPr>
                        <a:t>B</a:t>
                      </a:r>
                      <a:endParaRPr/>
                    </a:p>
                  </a:txBody>
                  <a:tcPr marL="91450" marR="91450" marT="45725" marB="45725">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904875">
                <a:tc>
                  <a:txBody>
                    <a:bodyPr/>
                    <a:lstStyle/>
                    <a:p>
                      <a:pPr marL="0" marR="0" lvl="0" indent="0" algn="ctr" rtl="0">
                        <a:lnSpc>
                          <a:spcPct val="100000"/>
                        </a:lnSpc>
                        <a:spcBef>
                          <a:spcPts val="0"/>
                        </a:spcBef>
                        <a:spcAft>
                          <a:spcPts val="0"/>
                        </a:spcAft>
                        <a:buClr>
                          <a:schemeClr val="lt2"/>
                        </a:buClr>
                        <a:buSzPts val="2800"/>
                        <a:buFont typeface="Tahoma"/>
                        <a:buNone/>
                      </a:pPr>
                      <a:r>
                        <a:rPr lang="en-US" sz="2800" b="0" i="0" u="none" strike="noStrike" cap="none">
                          <a:solidFill>
                            <a:schemeClr val="lt2"/>
                          </a:solidFill>
                          <a:latin typeface="Tahoma"/>
                          <a:ea typeface="Tahoma"/>
                          <a:cs typeface="Tahoma"/>
                          <a:sym typeface="Tahoma"/>
                        </a:rPr>
                        <a:t>70% - 79%</a:t>
                      </a:r>
                      <a:endParaRPr/>
                    </a:p>
                  </a:txBody>
                  <a:tcPr marL="91450" marR="91450" marT="45725" marB="45725">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2800"/>
                        <a:buFont typeface="Tahoma"/>
                        <a:buNone/>
                      </a:pPr>
                      <a:r>
                        <a:rPr lang="en-US" sz="2800" b="0" i="0" u="none" strike="noStrike" cap="none">
                          <a:solidFill>
                            <a:schemeClr val="lt2"/>
                          </a:solidFill>
                          <a:latin typeface="Tahoma"/>
                          <a:ea typeface="Tahoma"/>
                          <a:cs typeface="Tahoma"/>
                          <a:sym typeface="Tahoma"/>
                        </a:rPr>
                        <a:t>C</a:t>
                      </a:r>
                      <a:endParaRPr/>
                    </a:p>
                  </a:txBody>
                  <a:tcPr marL="91450" marR="91450" marT="45725" marB="45725">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908050">
                <a:tc>
                  <a:txBody>
                    <a:bodyPr/>
                    <a:lstStyle/>
                    <a:p>
                      <a:pPr marL="0" marR="0" lvl="0" indent="0" algn="ctr" rtl="0">
                        <a:lnSpc>
                          <a:spcPct val="100000"/>
                        </a:lnSpc>
                        <a:spcBef>
                          <a:spcPts val="0"/>
                        </a:spcBef>
                        <a:spcAft>
                          <a:spcPts val="0"/>
                        </a:spcAft>
                        <a:buClr>
                          <a:schemeClr val="lt2"/>
                        </a:buClr>
                        <a:buSzPts val="2800"/>
                        <a:buFont typeface="Tahoma"/>
                        <a:buNone/>
                      </a:pPr>
                      <a:r>
                        <a:rPr lang="en-US" sz="2800" b="0" i="0" u="none" strike="noStrike" cap="none">
                          <a:solidFill>
                            <a:schemeClr val="lt2"/>
                          </a:solidFill>
                          <a:latin typeface="Tahoma"/>
                          <a:ea typeface="Tahoma"/>
                          <a:cs typeface="Tahoma"/>
                          <a:sym typeface="Tahoma"/>
                        </a:rPr>
                        <a:t>60% - 69%</a:t>
                      </a:r>
                      <a:endParaRPr/>
                    </a:p>
                  </a:txBody>
                  <a:tcPr marL="91450" marR="91450" marT="45725" marB="45725">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2800"/>
                        <a:buFont typeface="Tahoma"/>
                        <a:buNone/>
                      </a:pPr>
                      <a:r>
                        <a:rPr lang="en-US" sz="2800" b="0" i="0" u="none" strike="noStrike" cap="none">
                          <a:solidFill>
                            <a:schemeClr val="lt2"/>
                          </a:solidFill>
                          <a:latin typeface="Tahoma"/>
                          <a:ea typeface="Tahoma"/>
                          <a:cs typeface="Tahoma"/>
                          <a:sym typeface="Tahoma"/>
                        </a:rPr>
                        <a:t>D</a:t>
                      </a:r>
                      <a:endParaRPr/>
                    </a:p>
                  </a:txBody>
                  <a:tcPr marL="91450" marR="91450" marT="45725" marB="45725">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906450">
                <a:tc>
                  <a:txBody>
                    <a:bodyPr/>
                    <a:lstStyle/>
                    <a:p>
                      <a:pPr marL="0" marR="0" lvl="0" indent="0" algn="ctr" rtl="0">
                        <a:lnSpc>
                          <a:spcPct val="100000"/>
                        </a:lnSpc>
                        <a:spcBef>
                          <a:spcPts val="0"/>
                        </a:spcBef>
                        <a:spcAft>
                          <a:spcPts val="0"/>
                        </a:spcAft>
                        <a:buClr>
                          <a:schemeClr val="lt2"/>
                        </a:buClr>
                        <a:buSzPts val="2800"/>
                        <a:buFont typeface="Tahoma"/>
                        <a:buNone/>
                      </a:pPr>
                      <a:r>
                        <a:rPr lang="en-US" sz="2800" b="0" i="0" u="none" strike="noStrike" cap="none">
                          <a:solidFill>
                            <a:schemeClr val="lt2"/>
                          </a:solidFill>
                          <a:latin typeface="Tahoma"/>
                          <a:ea typeface="Tahoma"/>
                          <a:cs typeface="Tahoma"/>
                          <a:sym typeface="Tahoma"/>
                        </a:rPr>
                        <a:t>0% - 59%</a:t>
                      </a:r>
                      <a:endParaRPr/>
                    </a:p>
                  </a:txBody>
                  <a:tcPr marL="91450" marR="91450" marT="45725" marB="45725">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2"/>
                        </a:buClr>
                        <a:buSzPts val="2800"/>
                        <a:buFont typeface="Tahoma"/>
                        <a:buNone/>
                      </a:pPr>
                      <a:r>
                        <a:rPr lang="en-US" sz="2800" b="0" i="0" u="none" strike="noStrike" cap="none">
                          <a:solidFill>
                            <a:schemeClr val="lt2"/>
                          </a:solidFill>
                          <a:latin typeface="Tahoma"/>
                          <a:ea typeface="Tahoma"/>
                          <a:cs typeface="Tahoma"/>
                          <a:sym typeface="Tahoma"/>
                        </a:rPr>
                        <a:t>F</a:t>
                      </a:r>
                      <a:endParaRPr/>
                    </a:p>
                  </a:txBody>
                  <a:tcPr marL="91450" marR="91450" marT="45725" marB="45725">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33" name="Google Shape;333;p52"/>
          <p:cNvSpPr txBox="1">
            <a:spLocks noGrp="1"/>
          </p:cNvSpPr>
          <p:nvPr>
            <p:ph type="title"/>
          </p:nvPr>
        </p:nvSpPr>
        <p:spPr>
          <a:xfrm>
            <a:off x="838200" y="381000"/>
            <a:ext cx="7391400" cy="1036637"/>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200"/>
              <a:buFont typeface="Tahoma"/>
              <a:buNone/>
            </a:pPr>
            <a:r>
              <a:rPr lang="en-US" sz="4200" b="0" i="0" u="none">
                <a:solidFill>
                  <a:schemeClr val="lt2"/>
                </a:solidFill>
                <a:latin typeface="Tahoma"/>
                <a:ea typeface="Tahoma"/>
                <a:cs typeface="Tahoma"/>
                <a:sym typeface="Tahoma"/>
              </a:rPr>
              <a:t>Grading Scale</a:t>
            </a:r>
            <a:endParaRPr/>
          </a:p>
        </p:txBody>
      </p:sp>
      <p:pic>
        <p:nvPicPr>
          <p:cNvPr id="334" name="Google Shape;334;p52" descr="j0251265"/>
          <p:cNvPicPr preferRelativeResize="0">
            <a:picLocks noGrp="1"/>
          </p:cNvPicPr>
          <p:nvPr>
            <p:ph type="body" idx="1"/>
          </p:nvPr>
        </p:nvPicPr>
        <p:blipFill rotWithShape="1">
          <a:blip r:embed="rId3">
            <a:alphaModFix/>
          </a:blip>
          <a:srcRect/>
          <a:stretch/>
        </p:blipFill>
        <p:spPr>
          <a:xfrm>
            <a:off x="1143000" y="228600"/>
            <a:ext cx="1143000" cy="11223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3"/>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341" name="Google Shape;341;p53"/>
          <p:cNvPicPr preferRelativeResize="0"/>
          <p:nvPr/>
        </p:nvPicPr>
        <p:blipFill>
          <a:blip r:embed="rId4">
            <a:alphaModFix/>
          </a:blip>
          <a:stretch>
            <a:fillRect/>
          </a:stretch>
        </p:blipFill>
        <p:spPr>
          <a:xfrm>
            <a:off x="0" y="0"/>
            <a:ext cx="9144003" cy="68580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4"/>
          <p:cNvSpPr txBox="1">
            <a:spLocks noGrp="1"/>
          </p:cNvSpPr>
          <p:nvPr>
            <p:ph type="body" idx="4294967295"/>
          </p:nvPr>
        </p:nvSpPr>
        <p:spPr>
          <a:xfrm>
            <a:off x="457200" y="1600200"/>
            <a:ext cx="8229600" cy="2941637"/>
          </a:xfrm>
          <a:prstGeom prst="rect">
            <a:avLst/>
          </a:prstGeom>
          <a:noFill/>
          <a:ln>
            <a:noFill/>
          </a:ln>
        </p:spPr>
        <p:txBody>
          <a:bodyPr spcFirstLastPara="1" wrap="square" lIns="91425" tIns="45700" rIns="91425" bIns="45700" anchor="t" anchorCtr="0">
            <a:noAutofit/>
          </a:bodyPr>
          <a:lstStyle/>
          <a:p>
            <a:pPr marL="365125" marR="0" lvl="0" indent="-255587" algn="l" rtl="0">
              <a:lnSpc>
                <a:spcPct val="100000"/>
              </a:lnSpc>
              <a:spcBef>
                <a:spcPts val="0"/>
              </a:spcBef>
              <a:spcAft>
                <a:spcPts val="0"/>
              </a:spcAft>
              <a:buClr>
                <a:schemeClr val="hlink"/>
              </a:buClr>
              <a:buSzPts val="2560"/>
              <a:buFont typeface="Noto Sans Symbols"/>
              <a:buChar char="●"/>
            </a:pPr>
            <a:r>
              <a:rPr lang="en-US" sz="3200" b="0" i="0" u="none">
                <a:solidFill>
                  <a:schemeClr val="lt1"/>
                </a:solidFill>
                <a:latin typeface="Tahoma"/>
                <a:ea typeface="Tahoma"/>
                <a:cs typeface="Tahoma"/>
                <a:sym typeface="Tahoma"/>
              </a:rPr>
              <a:t>Regular attendance is important to success</a:t>
            </a:r>
            <a:endParaRPr/>
          </a:p>
          <a:p>
            <a:pPr marL="365125" marR="0" lvl="0" indent="-255587" algn="l" rtl="0">
              <a:lnSpc>
                <a:spcPct val="100000"/>
              </a:lnSpc>
              <a:spcBef>
                <a:spcPts val="640"/>
              </a:spcBef>
              <a:spcAft>
                <a:spcPts val="0"/>
              </a:spcAft>
              <a:buClr>
                <a:schemeClr val="hlink"/>
              </a:buClr>
              <a:buSzPts val="2560"/>
              <a:buFont typeface="Noto Sans Symbols"/>
              <a:buChar char="●"/>
            </a:pPr>
            <a:r>
              <a:rPr lang="en-US" sz="3200" b="0" i="0" u="none">
                <a:solidFill>
                  <a:schemeClr val="lt1"/>
                </a:solidFill>
                <a:latin typeface="Tahoma"/>
                <a:ea typeface="Tahoma"/>
                <a:cs typeface="Tahoma"/>
                <a:sym typeface="Tahoma"/>
              </a:rPr>
              <a:t>Only reasons for absence:</a:t>
            </a:r>
            <a:endParaRPr/>
          </a:p>
          <a:p>
            <a:pPr marL="858837" marR="0" lvl="2" indent="-228599" algn="l" rtl="0">
              <a:lnSpc>
                <a:spcPct val="100000"/>
              </a:lnSpc>
              <a:spcBef>
                <a:spcPts val="480"/>
              </a:spcBef>
              <a:spcAft>
                <a:spcPts val="0"/>
              </a:spcAft>
              <a:buClr>
                <a:schemeClr val="lt2"/>
              </a:buClr>
              <a:buSzPts val="1920"/>
              <a:buFont typeface="Noto Sans Symbols"/>
              <a:buChar char="●"/>
            </a:pPr>
            <a:r>
              <a:rPr lang="en-US" sz="2400" b="0" i="0" u="none" strike="noStrike" cap="none">
                <a:solidFill>
                  <a:schemeClr val="lt1"/>
                </a:solidFill>
                <a:latin typeface="Tahoma"/>
                <a:ea typeface="Tahoma"/>
                <a:cs typeface="Tahoma"/>
                <a:sym typeface="Tahoma"/>
              </a:rPr>
              <a:t>Illness (we need a note and a phone call!)</a:t>
            </a:r>
            <a:endParaRPr/>
          </a:p>
          <a:p>
            <a:pPr marL="858837" marR="0" lvl="2" indent="-228599" algn="l" rtl="0">
              <a:lnSpc>
                <a:spcPct val="100000"/>
              </a:lnSpc>
              <a:spcBef>
                <a:spcPts val="480"/>
              </a:spcBef>
              <a:spcAft>
                <a:spcPts val="0"/>
              </a:spcAft>
              <a:buClr>
                <a:schemeClr val="lt2"/>
              </a:buClr>
              <a:buSzPts val="1920"/>
              <a:buFont typeface="Noto Sans Symbols"/>
              <a:buChar char="●"/>
            </a:pPr>
            <a:r>
              <a:rPr lang="en-US" sz="2400" b="0" i="0" u="none" strike="noStrike" cap="none">
                <a:solidFill>
                  <a:schemeClr val="lt1"/>
                </a:solidFill>
                <a:latin typeface="Tahoma"/>
                <a:ea typeface="Tahoma"/>
                <a:cs typeface="Tahoma"/>
                <a:sym typeface="Tahoma"/>
              </a:rPr>
              <a:t>Medical/Dental Appointments (after school, please!)</a:t>
            </a:r>
            <a:endParaRPr/>
          </a:p>
          <a:p>
            <a:pPr marL="858837" marR="0" lvl="2" indent="-228599" algn="l" rtl="0">
              <a:lnSpc>
                <a:spcPct val="100000"/>
              </a:lnSpc>
              <a:spcBef>
                <a:spcPts val="480"/>
              </a:spcBef>
              <a:spcAft>
                <a:spcPts val="0"/>
              </a:spcAft>
              <a:buClr>
                <a:schemeClr val="lt2"/>
              </a:buClr>
              <a:buSzPts val="1920"/>
              <a:buFont typeface="Noto Sans Symbols"/>
              <a:buChar char="●"/>
            </a:pPr>
            <a:r>
              <a:rPr lang="en-US" sz="2400" b="0" i="0" u="none" strike="noStrike" cap="none">
                <a:solidFill>
                  <a:schemeClr val="lt1"/>
                </a:solidFill>
                <a:latin typeface="Tahoma"/>
                <a:ea typeface="Tahoma"/>
                <a:cs typeface="Tahoma"/>
                <a:sym typeface="Tahoma"/>
              </a:rPr>
              <a:t>Court Appearances (notice in advance)</a:t>
            </a:r>
            <a:endParaRPr/>
          </a:p>
          <a:p>
            <a:pPr marL="858837" marR="0" lvl="2" indent="-228599" algn="l" rtl="0">
              <a:lnSpc>
                <a:spcPct val="100000"/>
              </a:lnSpc>
              <a:spcBef>
                <a:spcPts val="480"/>
              </a:spcBef>
              <a:spcAft>
                <a:spcPts val="0"/>
              </a:spcAft>
              <a:buClr>
                <a:schemeClr val="lt2"/>
              </a:buClr>
              <a:buSzPts val="1920"/>
              <a:buFont typeface="Noto Sans Symbols"/>
              <a:buChar char="●"/>
            </a:pPr>
            <a:r>
              <a:rPr lang="en-US" sz="2400" b="0" i="0" u="none" strike="noStrike" cap="none">
                <a:solidFill>
                  <a:schemeClr val="lt1"/>
                </a:solidFill>
                <a:latin typeface="Tahoma"/>
                <a:ea typeface="Tahoma"/>
                <a:cs typeface="Tahoma"/>
                <a:sym typeface="Tahoma"/>
              </a:rPr>
              <a:t>Death in the Family (let us help with grieving)</a:t>
            </a:r>
            <a:endParaRPr/>
          </a:p>
          <a:p>
            <a:pPr marL="858837" marR="0" lvl="2" indent="-228599" algn="l" rtl="0">
              <a:lnSpc>
                <a:spcPct val="100000"/>
              </a:lnSpc>
              <a:spcBef>
                <a:spcPts val="480"/>
              </a:spcBef>
              <a:spcAft>
                <a:spcPts val="0"/>
              </a:spcAft>
              <a:buClr>
                <a:schemeClr val="lt2"/>
              </a:buClr>
              <a:buSzPts val="1920"/>
              <a:buFont typeface="Noto Sans Symbols"/>
              <a:buNone/>
            </a:pPr>
            <a:endParaRPr sz="2400" b="0" i="0" u="none" strike="noStrike" cap="none">
              <a:solidFill>
                <a:schemeClr val="lt1"/>
              </a:solidFill>
              <a:latin typeface="Tahoma"/>
              <a:ea typeface="Tahoma"/>
              <a:cs typeface="Tahoma"/>
              <a:sym typeface="Tahoma"/>
            </a:endParaRPr>
          </a:p>
          <a:p>
            <a:pPr marL="342900" marR="0" lvl="0" indent="-220980" algn="l" rtl="0">
              <a:spcBef>
                <a:spcPts val="480"/>
              </a:spcBef>
              <a:spcAft>
                <a:spcPts val="0"/>
              </a:spcAft>
              <a:buClr>
                <a:schemeClr val="hlink"/>
              </a:buClr>
              <a:buSzPts val="1920"/>
              <a:buFont typeface="Noto Sans Symbols"/>
              <a:buNone/>
            </a:pPr>
            <a:endParaRPr sz="2400" b="0" i="0" u="none" strike="noStrike" cap="none">
              <a:solidFill>
                <a:schemeClr val="lt1"/>
              </a:solidFill>
              <a:latin typeface="Tahoma"/>
              <a:ea typeface="Tahoma"/>
              <a:cs typeface="Tahoma"/>
              <a:sym typeface="Tahoma"/>
            </a:endParaRPr>
          </a:p>
        </p:txBody>
      </p:sp>
      <p:sp>
        <p:nvSpPr>
          <p:cNvPr id="347" name="Google Shape;347;p54"/>
          <p:cNvSpPr txBox="1">
            <a:spLocks noGrp="1"/>
          </p:cNvSpPr>
          <p:nvPr>
            <p:ph type="title" idx="4294967295"/>
          </p:nvPr>
        </p:nvSpPr>
        <p:spPr>
          <a:xfrm>
            <a:off x="457200" y="274638"/>
            <a:ext cx="8305800" cy="1143000"/>
          </a:xfrm>
          <a:prstGeom prst="rect">
            <a:avLst/>
          </a:prstGeom>
          <a:solidFill>
            <a:schemeClr val="lt1"/>
          </a:solidFill>
          <a:ln w="55000" cap="flat" cmpd="thickThin">
            <a:solidFill>
              <a:schemeClr val="accent2"/>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chemeClr val="dk1"/>
              </a:buClr>
              <a:buSzPts val="2800"/>
              <a:buFont typeface="Tahoma"/>
              <a:buNone/>
            </a:pPr>
            <a:r>
              <a:rPr lang="en-US" sz="2800" b="1" i="0" u="none" strike="noStrike" cap="none">
                <a:solidFill>
                  <a:schemeClr val="dk1"/>
                </a:solidFill>
                <a:latin typeface="Tahoma"/>
                <a:ea typeface="Tahoma"/>
                <a:cs typeface="Tahoma"/>
                <a:sym typeface="Tahoma"/>
              </a:rPr>
              <a:t>Teaching Only Happens with Attendance</a:t>
            </a:r>
            <a:r>
              <a:rPr lang="en-US" sz="3200" b="1" i="0" u="none" strike="noStrike" cap="none">
                <a:solidFill>
                  <a:schemeClr val="dk1"/>
                </a:solidFill>
                <a:latin typeface="Tahoma"/>
                <a:ea typeface="Tahoma"/>
                <a:cs typeface="Tahoma"/>
                <a:sym typeface="Tahoma"/>
              </a:rPr>
              <a:t>!</a:t>
            </a:r>
            <a:endParaRPr/>
          </a:p>
        </p:txBody>
      </p:sp>
      <p:sp>
        <p:nvSpPr>
          <p:cNvPr id="348" name="Google Shape;348;p54"/>
          <p:cNvSpPr txBox="1"/>
          <p:nvPr/>
        </p:nvSpPr>
        <p:spPr>
          <a:xfrm>
            <a:off x="2895600" y="5029200"/>
            <a:ext cx="6248400" cy="1608137"/>
          </a:xfrm>
          <a:prstGeom prst="rect">
            <a:avLst/>
          </a:prstGeom>
          <a:solidFill>
            <a:srgbClr val="0070C0"/>
          </a:solidFill>
          <a:ln w="254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2400"/>
              <a:buFont typeface="Lucida Sans"/>
              <a:buNone/>
            </a:pPr>
            <a:r>
              <a:rPr lang="en-US" sz="2400" b="0" i="0" u="none">
                <a:solidFill>
                  <a:schemeClr val="hlink"/>
                </a:solidFill>
                <a:latin typeface="Lucida Sans"/>
                <a:ea typeface="Lucida Sans"/>
                <a:cs typeface="Lucida Sans"/>
                <a:sym typeface="Lucida Sans"/>
              </a:rPr>
              <a:t>PLEASE, A PHONE CALL AND A NOTE BOTH….ALWAYS!!</a:t>
            </a:r>
            <a:endParaRPr/>
          </a:p>
          <a:p>
            <a:pPr marL="0" marR="0" lvl="0" indent="0" algn="l" rtl="0">
              <a:lnSpc>
                <a:spcPct val="100000"/>
              </a:lnSpc>
              <a:spcBef>
                <a:spcPts val="0"/>
              </a:spcBef>
              <a:spcAft>
                <a:spcPts val="0"/>
              </a:spcAft>
              <a:buClr>
                <a:schemeClr val="lt1"/>
              </a:buClr>
              <a:buSzPts val="2400"/>
              <a:buFont typeface="Tahoma"/>
              <a:buNone/>
            </a:pPr>
            <a:endParaRPr sz="2400" b="0" i="0" u="none">
              <a:solidFill>
                <a:schemeClr val="hlink"/>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hlink"/>
              </a:buClr>
              <a:buSzPts val="2400"/>
              <a:buFont typeface="Lucida Sans"/>
              <a:buNone/>
            </a:pPr>
            <a:r>
              <a:rPr lang="en-US" sz="2400" b="0" i="0" u="none">
                <a:solidFill>
                  <a:schemeClr val="hlink"/>
                </a:solidFill>
                <a:latin typeface="Lucida Sans"/>
                <a:ea typeface="Lucida Sans"/>
                <a:cs typeface="Lucida Sans"/>
                <a:sym typeface="Lucida Sans"/>
              </a:rPr>
              <a:t>ATTENDANCE OFFICE:  (714) 241-6410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200"/>
              <a:buFont typeface="Tahoma"/>
              <a:buNone/>
            </a:pPr>
            <a:r>
              <a:rPr lang="en-US" sz="4200" b="0" i="0" u="none">
                <a:solidFill>
                  <a:schemeClr val="lt2"/>
                </a:solidFill>
                <a:latin typeface="Tahoma"/>
                <a:ea typeface="Tahoma"/>
                <a:cs typeface="Tahoma"/>
                <a:sym typeface="Tahoma"/>
              </a:rPr>
              <a:t>Absences</a:t>
            </a:r>
            <a:endParaRPr/>
          </a:p>
        </p:txBody>
      </p:sp>
      <p:sp>
        <p:nvSpPr>
          <p:cNvPr id="354" name="Google Shape;354;p55"/>
          <p:cNvSpPr txBox="1">
            <a:spLocks noGrp="1"/>
          </p:cNvSpPr>
          <p:nvPr>
            <p:ph type="body" idx="1"/>
          </p:nvPr>
        </p:nvSpPr>
        <p:spPr>
          <a:xfrm>
            <a:off x="457200" y="1600200"/>
            <a:ext cx="8077200"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240"/>
              <a:buFont typeface="Noto Sans Symbols"/>
              <a:buChar char="●"/>
            </a:pPr>
            <a:r>
              <a:rPr lang="en-US" sz="2800" b="0" i="0" u="none">
                <a:solidFill>
                  <a:schemeClr val="lt2"/>
                </a:solidFill>
                <a:latin typeface="Tahoma"/>
                <a:ea typeface="Tahoma"/>
                <a:cs typeface="Tahoma"/>
                <a:sym typeface="Tahoma"/>
              </a:rPr>
              <a:t>You must bring an excused note or phone call to the attendance office to </a:t>
            </a:r>
            <a:r>
              <a:rPr lang="en-US" sz="2800">
                <a:solidFill>
                  <a:schemeClr val="lt2"/>
                </a:solidFill>
              </a:rPr>
              <a:t>clear your absence</a:t>
            </a:r>
            <a:r>
              <a:rPr lang="en-US" sz="2800" b="0" i="0" u="none">
                <a:solidFill>
                  <a:schemeClr val="lt2"/>
                </a:solidFill>
                <a:latin typeface="Tahoma"/>
                <a:ea typeface="Tahoma"/>
                <a:cs typeface="Tahoma"/>
                <a:sym typeface="Tahoma"/>
              </a:rPr>
              <a:t>. You are responsible for making up any work that you have missed. If you are absent on the day an assignment is due, you must turn it in on the day you return.</a:t>
            </a:r>
            <a:endParaRPr/>
          </a:p>
        </p:txBody>
      </p:sp>
      <p:pic>
        <p:nvPicPr>
          <p:cNvPr id="355" name="Google Shape;355;p55" descr="j0311442"/>
          <p:cNvPicPr preferRelativeResize="0">
            <a:picLocks noGrp="1"/>
          </p:cNvPicPr>
          <p:nvPr>
            <p:ph type="body" idx="1"/>
          </p:nvPr>
        </p:nvPicPr>
        <p:blipFill rotWithShape="1">
          <a:blip r:embed="rId3">
            <a:alphaModFix/>
          </a:blip>
          <a:srcRect/>
          <a:stretch/>
        </p:blipFill>
        <p:spPr>
          <a:xfrm>
            <a:off x="6096000" y="4724400"/>
            <a:ext cx="2209800" cy="1987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200"/>
              <a:buFont typeface="Tahoma"/>
              <a:buNone/>
            </a:pPr>
            <a:r>
              <a:rPr lang="en-US" sz="4200" b="0" i="0" u="none">
                <a:solidFill>
                  <a:schemeClr val="lt2"/>
                </a:solidFill>
                <a:latin typeface="Tahoma"/>
                <a:ea typeface="Tahoma"/>
                <a:cs typeface="Tahoma"/>
                <a:sym typeface="Tahoma"/>
              </a:rPr>
              <a:t>Academic Honesty</a:t>
            </a:r>
            <a:endParaRPr/>
          </a:p>
        </p:txBody>
      </p:sp>
      <p:sp>
        <p:nvSpPr>
          <p:cNvPr id="361" name="Google Shape;361;p56"/>
          <p:cNvSpPr txBox="1">
            <a:spLocks noGrp="1"/>
          </p:cNvSpPr>
          <p:nvPr>
            <p:ph type="body" idx="1"/>
          </p:nvPr>
        </p:nvSpPr>
        <p:spPr>
          <a:xfrm>
            <a:off x="495300" y="1328825"/>
            <a:ext cx="8153400" cy="45720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hlink"/>
              </a:buClr>
              <a:buSzPts val="2240"/>
              <a:buFont typeface="Noto Sans Symbols"/>
              <a:buChar char="●"/>
            </a:pPr>
            <a:r>
              <a:rPr lang="en-US" sz="2800" b="0" i="0" u="none">
                <a:solidFill>
                  <a:schemeClr val="lt2"/>
                </a:solidFill>
                <a:latin typeface="Tahoma"/>
                <a:ea typeface="Tahoma"/>
                <a:cs typeface="Tahoma"/>
                <a:sym typeface="Tahoma"/>
              </a:rPr>
              <a:t>It is your job to convince me that you are not cheating. Ways to convince me:</a:t>
            </a:r>
            <a:endParaRPr/>
          </a:p>
          <a:p>
            <a:pPr marL="990600" lvl="1" indent="-533400" algn="l" rtl="0">
              <a:lnSpc>
                <a:spcPct val="100000"/>
              </a:lnSpc>
              <a:spcBef>
                <a:spcPts val="480"/>
              </a:spcBef>
              <a:spcAft>
                <a:spcPts val="0"/>
              </a:spcAft>
              <a:buClr>
                <a:schemeClr val="folHlink"/>
              </a:buClr>
              <a:buSzPts val="1920"/>
              <a:buAutoNum type="arabicPeriod"/>
            </a:pPr>
            <a:r>
              <a:rPr lang="en-US" sz="2400" b="0" i="0" u="none">
                <a:solidFill>
                  <a:srgbClr val="FFFF00"/>
                </a:solidFill>
                <a:latin typeface="Tahoma"/>
                <a:ea typeface="Tahoma"/>
                <a:cs typeface="Tahoma"/>
                <a:sym typeface="Tahoma"/>
              </a:rPr>
              <a:t>Keep Your Eyes On Your Own Paper or </a:t>
            </a:r>
            <a:r>
              <a:rPr lang="en-US" sz="2400">
                <a:solidFill>
                  <a:srgbClr val="FFFF00"/>
                </a:solidFill>
              </a:rPr>
              <a:t>Chromebook Screen</a:t>
            </a:r>
            <a:r>
              <a:rPr lang="en-US" sz="2400" b="0" i="0" u="none">
                <a:solidFill>
                  <a:srgbClr val="FFFF00"/>
                </a:solidFill>
                <a:latin typeface="Tahoma"/>
                <a:ea typeface="Tahoma"/>
                <a:cs typeface="Tahoma"/>
                <a:sym typeface="Tahoma"/>
              </a:rPr>
              <a:t>.</a:t>
            </a:r>
            <a:endParaRPr/>
          </a:p>
          <a:p>
            <a:pPr marL="990600" lvl="1" indent="-533400" algn="l" rtl="0">
              <a:lnSpc>
                <a:spcPct val="100000"/>
              </a:lnSpc>
              <a:spcBef>
                <a:spcPts val="480"/>
              </a:spcBef>
              <a:spcAft>
                <a:spcPts val="0"/>
              </a:spcAft>
              <a:buClr>
                <a:schemeClr val="folHlink"/>
              </a:buClr>
              <a:buSzPts val="1920"/>
              <a:buAutoNum type="arabicPeriod"/>
            </a:pPr>
            <a:r>
              <a:rPr lang="en-US" sz="2400" b="0" i="0" u="none">
                <a:solidFill>
                  <a:srgbClr val="FFFF00"/>
                </a:solidFill>
                <a:latin typeface="Tahoma"/>
                <a:ea typeface="Tahoma"/>
                <a:cs typeface="Tahoma"/>
                <a:sym typeface="Tahoma"/>
              </a:rPr>
              <a:t>Keep Your Answer Sheet or Chromebook Screen Covered.</a:t>
            </a:r>
            <a:endParaRPr sz="2400" b="0" i="0" u="none">
              <a:solidFill>
                <a:srgbClr val="FFFF00"/>
              </a:solidFill>
              <a:latin typeface="Tahoma"/>
              <a:ea typeface="Tahoma"/>
              <a:cs typeface="Tahoma"/>
              <a:sym typeface="Tahoma"/>
            </a:endParaRPr>
          </a:p>
          <a:p>
            <a:pPr marL="990600" lvl="1" indent="-532130" algn="l" rtl="0">
              <a:lnSpc>
                <a:spcPct val="100000"/>
              </a:lnSpc>
              <a:spcBef>
                <a:spcPts val="480"/>
              </a:spcBef>
              <a:spcAft>
                <a:spcPts val="0"/>
              </a:spcAft>
              <a:buClr>
                <a:srgbClr val="F6B26B"/>
              </a:buClr>
              <a:buSzPts val="1900"/>
              <a:buAutoNum type="arabicPeriod"/>
            </a:pPr>
            <a:r>
              <a:rPr lang="en-US" sz="2400">
                <a:solidFill>
                  <a:srgbClr val="FFFF00"/>
                </a:solidFill>
              </a:rPr>
              <a:t>Avoid Copying from Online Websites and Resources</a:t>
            </a:r>
            <a:endParaRPr sz="2400">
              <a:solidFill>
                <a:srgbClr val="FFFF00"/>
              </a:solidFill>
            </a:endParaRPr>
          </a:p>
          <a:p>
            <a:pPr marL="609600" lvl="0" indent="-609600" algn="l" rtl="0">
              <a:lnSpc>
                <a:spcPct val="100000"/>
              </a:lnSpc>
              <a:spcBef>
                <a:spcPts val="560"/>
              </a:spcBef>
              <a:spcAft>
                <a:spcPts val="0"/>
              </a:spcAft>
              <a:buClr>
                <a:schemeClr val="hlink"/>
              </a:buClr>
              <a:buSzPts val="2240"/>
              <a:buFont typeface="Noto Sans Symbols"/>
              <a:buChar char="●"/>
            </a:pPr>
            <a:r>
              <a:rPr lang="en-US" sz="2800" b="0" i="0" u="none">
                <a:solidFill>
                  <a:schemeClr val="lt2"/>
                </a:solidFill>
                <a:latin typeface="Tahoma"/>
                <a:ea typeface="Tahoma"/>
                <a:cs typeface="Tahoma"/>
                <a:sym typeface="Tahoma"/>
              </a:rPr>
              <a:t>If I </a:t>
            </a:r>
            <a:r>
              <a:rPr lang="en-US" sz="2800" b="0" i="0" u="sng">
                <a:solidFill>
                  <a:schemeClr val="lt2"/>
                </a:solidFill>
                <a:latin typeface="Tahoma"/>
                <a:ea typeface="Tahoma"/>
                <a:cs typeface="Tahoma"/>
                <a:sym typeface="Tahoma"/>
              </a:rPr>
              <a:t>Suspect</a:t>
            </a:r>
            <a:r>
              <a:rPr lang="en-US" sz="2800" b="0" i="0" u="none">
                <a:solidFill>
                  <a:schemeClr val="lt2"/>
                </a:solidFill>
                <a:latin typeface="Tahoma"/>
                <a:ea typeface="Tahoma"/>
                <a:cs typeface="Tahoma"/>
                <a:sym typeface="Tahoma"/>
              </a:rPr>
              <a:t> that you are cheating, the following will take place:</a:t>
            </a:r>
            <a:endParaRPr/>
          </a:p>
          <a:p>
            <a:pPr marL="990600" lvl="1" indent="-533400" algn="l" rtl="0">
              <a:lnSpc>
                <a:spcPct val="100000"/>
              </a:lnSpc>
              <a:spcBef>
                <a:spcPts val="480"/>
              </a:spcBef>
              <a:spcAft>
                <a:spcPts val="0"/>
              </a:spcAft>
              <a:buClr>
                <a:schemeClr val="folHlink"/>
              </a:buClr>
              <a:buSzPts val="1920"/>
              <a:buAutoNum type="arabicPeriod"/>
            </a:pPr>
            <a:r>
              <a:rPr lang="en-US" sz="2400" b="0" i="0" u="none">
                <a:solidFill>
                  <a:srgbClr val="FFFF00"/>
                </a:solidFill>
                <a:latin typeface="Tahoma"/>
                <a:ea typeface="Tahoma"/>
                <a:cs typeface="Tahoma"/>
                <a:sym typeface="Tahoma"/>
              </a:rPr>
              <a:t>1</a:t>
            </a:r>
            <a:r>
              <a:rPr lang="en-US" sz="2400" b="0" i="0" u="none" baseline="30000">
                <a:solidFill>
                  <a:srgbClr val="FFFF00"/>
                </a:solidFill>
                <a:latin typeface="Tahoma"/>
                <a:ea typeface="Tahoma"/>
                <a:cs typeface="Tahoma"/>
                <a:sym typeface="Tahoma"/>
              </a:rPr>
              <a:t>st</a:t>
            </a:r>
            <a:r>
              <a:rPr lang="en-US" sz="2400" b="0" i="0" u="none">
                <a:solidFill>
                  <a:srgbClr val="FFFF00"/>
                </a:solidFill>
                <a:latin typeface="Tahoma"/>
                <a:ea typeface="Tahoma"/>
                <a:cs typeface="Tahoma"/>
                <a:sym typeface="Tahoma"/>
              </a:rPr>
              <a:t> time X on paper (10 points off)</a:t>
            </a:r>
            <a:endParaRPr/>
          </a:p>
          <a:p>
            <a:pPr marL="990600" lvl="1" indent="-533400" algn="l" rtl="0">
              <a:lnSpc>
                <a:spcPct val="100000"/>
              </a:lnSpc>
              <a:spcBef>
                <a:spcPts val="480"/>
              </a:spcBef>
              <a:spcAft>
                <a:spcPts val="0"/>
              </a:spcAft>
              <a:buClr>
                <a:schemeClr val="folHlink"/>
              </a:buClr>
              <a:buSzPts val="1920"/>
              <a:buAutoNum type="arabicPeriod"/>
            </a:pPr>
            <a:r>
              <a:rPr lang="en-US" sz="2400" b="0" i="0" u="none">
                <a:solidFill>
                  <a:srgbClr val="FFFF00"/>
                </a:solidFill>
                <a:latin typeface="Tahoma"/>
                <a:ea typeface="Tahoma"/>
                <a:cs typeface="Tahoma"/>
                <a:sym typeface="Tahoma"/>
              </a:rPr>
              <a:t>2</a:t>
            </a:r>
            <a:r>
              <a:rPr lang="en-US" sz="2400" b="0" i="0" u="none" baseline="30000">
                <a:solidFill>
                  <a:srgbClr val="FFFF00"/>
                </a:solidFill>
                <a:latin typeface="Tahoma"/>
                <a:ea typeface="Tahoma"/>
                <a:cs typeface="Tahoma"/>
                <a:sym typeface="Tahoma"/>
              </a:rPr>
              <a:t>nd</a:t>
            </a:r>
            <a:r>
              <a:rPr lang="en-US" sz="2400" b="0" i="0" u="none">
                <a:solidFill>
                  <a:srgbClr val="FFFF00"/>
                </a:solidFill>
                <a:latin typeface="Tahoma"/>
                <a:ea typeface="Tahoma"/>
                <a:cs typeface="Tahoma"/>
                <a:sym typeface="Tahoma"/>
              </a:rPr>
              <a:t> time 0% on test, quiz or homework  assignment</a:t>
            </a:r>
            <a:endParaRPr/>
          </a:p>
          <a:p>
            <a:pPr marL="990600" lvl="1" indent="-533400" algn="l" rtl="0">
              <a:lnSpc>
                <a:spcPct val="100000"/>
              </a:lnSpc>
              <a:spcBef>
                <a:spcPts val="480"/>
              </a:spcBef>
              <a:spcAft>
                <a:spcPts val="0"/>
              </a:spcAft>
              <a:buClr>
                <a:schemeClr val="folHlink"/>
              </a:buClr>
              <a:buSzPts val="1920"/>
              <a:buAutoNum type="arabicPeriod"/>
            </a:pPr>
            <a:r>
              <a:rPr lang="en-US" sz="2400" b="0" i="0" u="none">
                <a:solidFill>
                  <a:srgbClr val="FFFF00"/>
                </a:solidFill>
                <a:latin typeface="Tahoma"/>
                <a:ea typeface="Tahoma"/>
                <a:cs typeface="Tahoma"/>
                <a:sym typeface="Tahoma"/>
              </a:rPr>
              <a:t>3</a:t>
            </a:r>
            <a:r>
              <a:rPr lang="en-US" sz="2400" b="0" i="0" u="none" baseline="30000">
                <a:solidFill>
                  <a:srgbClr val="FFFF00"/>
                </a:solidFill>
                <a:latin typeface="Tahoma"/>
                <a:ea typeface="Tahoma"/>
                <a:cs typeface="Tahoma"/>
                <a:sym typeface="Tahoma"/>
              </a:rPr>
              <a:t>rd</a:t>
            </a:r>
            <a:r>
              <a:rPr lang="en-US" sz="2400" b="0" i="0" u="none">
                <a:solidFill>
                  <a:srgbClr val="FFFF00"/>
                </a:solidFill>
                <a:latin typeface="Tahoma"/>
                <a:ea typeface="Tahoma"/>
                <a:cs typeface="Tahoma"/>
                <a:sym typeface="Tahoma"/>
              </a:rPr>
              <a:t> time: 0% and an office referral</a:t>
            </a:r>
            <a:endParaRPr/>
          </a:p>
        </p:txBody>
      </p:sp>
      <p:pic>
        <p:nvPicPr>
          <p:cNvPr id="362" name="Google Shape;362;p56" descr="j0398121"/>
          <p:cNvPicPr preferRelativeResize="0">
            <a:picLocks noGrp="1"/>
          </p:cNvPicPr>
          <p:nvPr>
            <p:ph type="body" idx="1"/>
          </p:nvPr>
        </p:nvPicPr>
        <p:blipFill rotWithShape="1">
          <a:blip r:embed="rId3">
            <a:alphaModFix/>
          </a:blip>
          <a:srcRect/>
          <a:stretch/>
        </p:blipFill>
        <p:spPr>
          <a:xfrm>
            <a:off x="7345078" y="4496628"/>
            <a:ext cx="1381200" cy="108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animEffect transition="in" filter="fade">
                                      <p:cBhvr>
                                        <p:cTn id="7" dur="2000"/>
                                        <p:tgtEl>
                                          <p:spTgt spid="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xEl>
                                              <p:pRg st="1" end="1"/>
                                            </p:txEl>
                                          </p:spTgt>
                                        </p:tgtEl>
                                        <p:attrNameLst>
                                          <p:attrName>style.visibility</p:attrName>
                                        </p:attrNameLst>
                                      </p:cBhvr>
                                      <p:to>
                                        <p:strVal val="visible"/>
                                      </p:to>
                                    </p:set>
                                    <p:animEffect transition="in" filter="fade">
                                      <p:cBhvr>
                                        <p:cTn id="12" dur="2000"/>
                                        <p:tgtEl>
                                          <p:spTgt spid="3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1">
                                            <p:txEl>
                                              <p:pRg st="2" end="2"/>
                                            </p:txEl>
                                          </p:spTgt>
                                        </p:tgtEl>
                                        <p:attrNameLst>
                                          <p:attrName>style.visibility</p:attrName>
                                        </p:attrNameLst>
                                      </p:cBhvr>
                                      <p:to>
                                        <p:strVal val="visible"/>
                                      </p:to>
                                    </p:set>
                                    <p:animEffect transition="in" filter="fade">
                                      <p:cBhvr>
                                        <p:cTn id="17" dur="2000"/>
                                        <p:tgtEl>
                                          <p:spTgt spid="3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1">
                                            <p:txEl>
                                              <p:pRg st="3" end="3"/>
                                            </p:txEl>
                                          </p:spTgt>
                                        </p:tgtEl>
                                        <p:attrNameLst>
                                          <p:attrName>style.visibility</p:attrName>
                                        </p:attrNameLst>
                                      </p:cBhvr>
                                      <p:to>
                                        <p:strVal val="visible"/>
                                      </p:to>
                                    </p:set>
                                    <p:animEffect transition="in" filter="fade">
                                      <p:cBhvr>
                                        <p:cTn id="22" dur="2000"/>
                                        <p:tgtEl>
                                          <p:spTgt spid="3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1">
                                            <p:txEl>
                                              <p:pRg st="4" end="4"/>
                                            </p:txEl>
                                          </p:spTgt>
                                        </p:tgtEl>
                                        <p:attrNameLst>
                                          <p:attrName>style.visibility</p:attrName>
                                        </p:attrNameLst>
                                      </p:cBhvr>
                                      <p:to>
                                        <p:strVal val="visible"/>
                                      </p:to>
                                    </p:set>
                                    <p:animEffect transition="in" filter="fade">
                                      <p:cBhvr>
                                        <p:cTn id="27" dur="2000"/>
                                        <p:tgtEl>
                                          <p:spTgt spid="3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1">
                                            <p:txEl>
                                              <p:pRg st="5" end="5"/>
                                            </p:txEl>
                                          </p:spTgt>
                                        </p:tgtEl>
                                        <p:attrNameLst>
                                          <p:attrName>style.visibility</p:attrName>
                                        </p:attrNameLst>
                                      </p:cBhvr>
                                      <p:to>
                                        <p:strVal val="visible"/>
                                      </p:to>
                                    </p:set>
                                    <p:animEffect transition="in" filter="fade">
                                      <p:cBhvr>
                                        <p:cTn id="32" dur="2000"/>
                                        <p:tgtEl>
                                          <p:spTgt spid="3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1">
                                            <p:txEl>
                                              <p:pRg st="6" end="6"/>
                                            </p:txEl>
                                          </p:spTgt>
                                        </p:tgtEl>
                                        <p:attrNameLst>
                                          <p:attrName>style.visibility</p:attrName>
                                        </p:attrNameLst>
                                      </p:cBhvr>
                                      <p:to>
                                        <p:strVal val="visible"/>
                                      </p:to>
                                    </p:set>
                                    <p:animEffect transition="in" filter="fade">
                                      <p:cBhvr>
                                        <p:cTn id="37" dur="2000"/>
                                        <p:tgtEl>
                                          <p:spTgt spid="3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1">
                                            <p:txEl>
                                              <p:pRg st="7" end="7"/>
                                            </p:txEl>
                                          </p:spTgt>
                                        </p:tgtEl>
                                        <p:attrNameLst>
                                          <p:attrName>style.visibility</p:attrName>
                                        </p:attrNameLst>
                                      </p:cBhvr>
                                      <p:to>
                                        <p:strVal val="visible"/>
                                      </p:to>
                                    </p:set>
                                    <p:animEffect transition="in" filter="fade">
                                      <p:cBhvr>
                                        <p:cTn id="42" dur="2000"/>
                                        <p:tgtEl>
                                          <p:spTgt spid="36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3800"/>
              <a:buFont typeface="Tahoma"/>
              <a:buNone/>
            </a:pPr>
            <a:br>
              <a:rPr lang="en-US" sz="3800" b="0" i="0" u="none">
                <a:solidFill>
                  <a:schemeClr val="lt2"/>
                </a:solidFill>
                <a:latin typeface="Tahoma"/>
                <a:ea typeface="Tahoma"/>
                <a:cs typeface="Tahoma"/>
                <a:sym typeface="Tahoma"/>
              </a:rPr>
            </a:br>
            <a:r>
              <a:rPr lang="en-US" sz="3800" b="0" i="0" u="none">
                <a:solidFill>
                  <a:schemeClr val="lt2"/>
                </a:solidFill>
                <a:latin typeface="Tahoma"/>
                <a:ea typeface="Tahoma"/>
                <a:cs typeface="Tahoma"/>
                <a:sym typeface="Tahoma"/>
              </a:rPr>
              <a:t>Tutoring</a:t>
            </a:r>
            <a:br>
              <a:rPr lang="en-US" sz="3800" b="0" i="0" u="none">
                <a:solidFill>
                  <a:schemeClr val="lt2"/>
                </a:solidFill>
                <a:latin typeface="Tahoma"/>
                <a:ea typeface="Tahoma"/>
                <a:cs typeface="Tahoma"/>
                <a:sym typeface="Tahoma"/>
              </a:rPr>
            </a:br>
            <a:endParaRPr/>
          </a:p>
        </p:txBody>
      </p:sp>
      <p:sp>
        <p:nvSpPr>
          <p:cNvPr id="368" name="Google Shape;368;p57"/>
          <p:cNvSpPr txBox="1">
            <a:spLocks noGrp="1"/>
          </p:cNvSpPr>
          <p:nvPr>
            <p:ph type="body" idx="1"/>
          </p:nvPr>
        </p:nvSpPr>
        <p:spPr>
          <a:xfrm>
            <a:off x="457200" y="1600200"/>
            <a:ext cx="81534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240"/>
              <a:buFont typeface="Noto Sans Symbols"/>
              <a:buChar char="●"/>
            </a:pPr>
            <a:r>
              <a:rPr lang="en-US" sz="2800" b="0" i="0" u="none">
                <a:solidFill>
                  <a:schemeClr val="lt2"/>
                </a:solidFill>
                <a:latin typeface="Tahoma"/>
                <a:ea typeface="Tahoma"/>
                <a:cs typeface="Tahoma"/>
                <a:sym typeface="Tahoma"/>
              </a:rPr>
              <a:t>Tutoring is available before or after school by appointment.</a:t>
            </a:r>
            <a:endParaRPr/>
          </a:p>
          <a:p>
            <a:pPr marL="342900" lvl="0" indent="-342900" algn="l" rtl="0">
              <a:lnSpc>
                <a:spcPct val="100000"/>
              </a:lnSpc>
              <a:spcBef>
                <a:spcPts val="560"/>
              </a:spcBef>
              <a:spcAft>
                <a:spcPts val="0"/>
              </a:spcAft>
              <a:buClr>
                <a:schemeClr val="hlink"/>
              </a:buClr>
              <a:buSzPts val="2240"/>
              <a:buFont typeface="Noto Sans Symbols"/>
              <a:buChar char="●"/>
            </a:pPr>
            <a:r>
              <a:rPr lang="en-US" sz="2800" b="0" i="0" u="none">
                <a:solidFill>
                  <a:schemeClr val="lt2"/>
                </a:solidFill>
                <a:latin typeface="Tahoma"/>
                <a:ea typeface="Tahoma"/>
                <a:cs typeface="Tahoma"/>
                <a:sym typeface="Tahoma"/>
              </a:rPr>
              <a:t>It is also available in the NAC and Falcon Club.</a:t>
            </a:r>
            <a:endParaRPr/>
          </a:p>
        </p:txBody>
      </p:sp>
      <p:pic>
        <p:nvPicPr>
          <p:cNvPr id="369" name="Google Shape;369;p57" descr="view details"/>
          <p:cNvPicPr preferRelativeResize="0">
            <a:picLocks noGrp="1"/>
          </p:cNvPicPr>
          <p:nvPr>
            <p:ph type="body" idx="1"/>
          </p:nvPr>
        </p:nvPicPr>
        <p:blipFill rotWithShape="1">
          <a:blip r:embed="rId3">
            <a:alphaModFix/>
          </a:blip>
          <a:srcRect/>
          <a:stretch/>
        </p:blipFill>
        <p:spPr>
          <a:xfrm>
            <a:off x="4953000" y="3200400"/>
            <a:ext cx="3124200" cy="312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1000"/>
                                        <p:tgtEl>
                                          <p:spTgt spid="3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8">
                                            <p:txEl>
                                              <p:pRg st="1" end="1"/>
                                            </p:txEl>
                                          </p:spTgt>
                                        </p:tgtEl>
                                        <p:attrNameLst>
                                          <p:attrName>style.visibility</p:attrName>
                                        </p:attrNameLst>
                                      </p:cBhvr>
                                      <p:to>
                                        <p:strVal val="visible"/>
                                      </p:to>
                                    </p:set>
                                    <p:anim calcmode="lin" valueType="num">
                                      <p:cBhvr additive="base">
                                        <p:cTn id="12" dur="1000"/>
                                        <p:tgtEl>
                                          <p:spTgt spid="36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200"/>
              <a:buFont typeface="Tahoma"/>
              <a:buNone/>
            </a:pPr>
            <a:r>
              <a:rPr lang="en-US" sz="4200" b="0" i="0" u="none">
                <a:solidFill>
                  <a:schemeClr val="lt2"/>
                </a:solidFill>
                <a:latin typeface="Tahoma"/>
                <a:ea typeface="Tahoma"/>
                <a:cs typeface="Tahoma"/>
                <a:sym typeface="Tahoma"/>
              </a:rPr>
              <a:t>Parent/Guardian Signature</a:t>
            </a:r>
            <a:endParaRPr/>
          </a:p>
        </p:txBody>
      </p:sp>
      <p:sp>
        <p:nvSpPr>
          <p:cNvPr id="375" name="Google Shape;375;p58"/>
          <p:cNvSpPr txBox="1">
            <a:spLocks noGrp="1"/>
          </p:cNvSpPr>
          <p:nvPr>
            <p:ph type="body" idx="1"/>
          </p:nvPr>
        </p:nvSpPr>
        <p:spPr>
          <a:xfrm>
            <a:off x="381000" y="1524000"/>
            <a:ext cx="8305800" cy="3048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240"/>
              <a:buFont typeface="Noto Sans Symbols"/>
              <a:buChar char="●"/>
            </a:pPr>
            <a:r>
              <a:rPr lang="en-US" sz="2800" b="0" i="0" u="none">
                <a:solidFill>
                  <a:srgbClr val="FFFF00"/>
                </a:solidFill>
                <a:latin typeface="Tahoma"/>
                <a:ea typeface="Tahoma"/>
                <a:cs typeface="Tahoma"/>
                <a:sym typeface="Tahoma"/>
              </a:rPr>
              <a:t>First Homework Assignment  (5 pts.)</a:t>
            </a:r>
            <a:endParaRPr/>
          </a:p>
          <a:p>
            <a:pPr marL="742950" lvl="1" indent="-285750" algn="l" rtl="0">
              <a:lnSpc>
                <a:spcPct val="100000"/>
              </a:lnSpc>
              <a:spcBef>
                <a:spcPts val="480"/>
              </a:spcBef>
              <a:spcAft>
                <a:spcPts val="0"/>
              </a:spcAft>
              <a:buClr>
                <a:schemeClr val="folHlink"/>
              </a:buClr>
              <a:buSzPts val="1920"/>
              <a:buFont typeface="Noto Sans Symbols"/>
              <a:buChar char="●"/>
            </a:pPr>
            <a:r>
              <a:rPr lang="en-US" sz="2400" b="0" i="0" u="none">
                <a:solidFill>
                  <a:srgbClr val="FFFF00"/>
                </a:solidFill>
                <a:latin typeface="Tahoma"/>
                <a:ea typeface="Tahoma"/>
                <a:cs typeface="Tahoma"/>
                <a:sym typeface="Tahoma"/>
              </a:rPr>
              <a:t>Parent/Guardian Signature With Date</a:t>
            </a:r>
            <a:endParaRPr/>
          </a:p>
          <a:p>
            <a:pPr marL="742950" lvl="1" indent="-285750" algn="l" rtl="0">
              <a:lnSpc>
                <a:spcPct val="100000"/>
              </a:lnSpc>
              <a:spcBef>
                <a:spcPts val="480"/>
              </a:spcBef>
              <a:spcAft>
                <a:spcPts val="0"/>
              </a:spcAft>
              <a:buClr>
                <a:schemeClr val="folHlink"/>
              </a:buClr>
              <a:buSzPts val="1920"/>
              <a:buFont typeface="Noto Sans Symbols"/>
              <a:buChar char="●"/>
            </a:pPr>
            <a:r>
              <a:rPr lang="en-US" sz="2400" b="0" i="0" u="none">
                <a:solidFill>
                  <a:srgbClr val="FFFF00"/>
                </a:solidFill>
                <a:latin typeface="Tahoma"/>
                <a:ea typeface="Tahoma"/>
                <a:cs typeface="Tahoma"/>
                <a:sym typeface="Tahoma"/>
              </a:rPr>
              <a:t>Student Signature With Date</a:t>
            </a:r>
            <a:endParaRPr/>
          </a:p>
        </p:txBody>
      </p:sp>
      <p:pic>
        <p:nvPicPr>
          <p:cNvPr id="376" name="Google Shape;376;p58" descr="j0396304"/>
          <p:cNvPicPr preferRelativeResize="0">
            <a:picLocks noGrp="1"/>
          </p:cNvPicPr>
          <p:nvPr>
            <p:ph type="body" idx="1"/>
          </p:nvPr>
        </p:nvPicPr>
        <p:blipFill rotWithShape="1">
          <a:blip r:embed="rId3">
            <a:alphaModFix/>
          </a:blip>
          <a:srcRect/>
          <a:stretch/>
        </p:blipFill>
        <p:spPr>
          <a:xfrm>
            <a:off x="5410200" y="3200400"/>
            <a:ext cx="2438400" cy="23701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xEl>
                                              <p:pRg st="0" end="0"/>
                                            </p:txEl>
                                          </p:spTgt>
                                        </p:tgtEl>
                                        <p:attrNameLst>
                                          <p:attrName>style.visibility</p:attrName>
                                        </p:attrNameLst>
                                      </p:cBhvr>
                                      <p:to>
                                        <p:strVal val="visible"/>
                                      </p:to>
                                    </p:set>
                                    <p:animEffect transition="in" filter="fade">
                                      <p:cBhvr>
                                        <p:cTn id="7" dur="500"/>
                                        <p:tgtEl>
                                          <p:spTgt spid="3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5">
                                            <p:txEl>
                                              <p:pRg st="1" end="1"/>
                                            </p:txEl>
                                          </p:spTgt>
                                        </p:tgtEl>
                                        <p:attrNameLst>
                                          <p:attrName>style.visibility</p:attrName>
                                        </p:attrNameLst>
                                      </p:cBhvr>
                                      <p:to>
                                        <p:strVal val="visible"/>
                                      </p:to>
                                    </p:set>
                                    <p:animEffect transition="in" filter="fade">
                                      <p:cBhvr>
                                        <p:cTn id="12" dur="500"/>
                                        <p:tgtEl>
                                          <p:spTgt spid="3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5">
                                            <p:txEl>
                                              <p:pRg st="2" end="2"/>
                                            </p:txEl>
                                          </p:spTgt>
                                        </p:tgtEl>
                                        <p:attrNameLst>
                                          <p:attrName>style.visibility</p:attrName>
                                        </p:attrNameLst>
                                      </p:cBhvr>
                                      <p:to>
                                        <p:strVal val="visible"/>
                                      </p:to>
                                    </p:set>
                                    <p:animEffect transition="in" filter="fade">
                                      <p:cBhvr>
                                        <p:cTn id="17" dur="500"/>
                                        <p:tgtEl>
                                          <p:spTgt spid="3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1" title="Bitmoji Agenda Screenshot AP - 8-11-25.png"/>
          <p:cNvPicPr preferRelativeResize="0"/>
          <p:nvPr/>
        </p:nvPicPr>
        <p:blipFill>
          <a:blip r:embed="rId3">
            <a:alphaModFix/>
          </a:blip>
          <a:stretch>
            <a:fillRect/>
          </a:stretch>
        </p:blipFill>
        <p:spPr>
          <a:xfrm>
            <a:off x="0" y="0"/>
            <a:ext cx="9143999" cy="6921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2"/>
          <p:cNvPicPr preferRelativeResize="0"/>
          <p:nvPr/>
        </p:nvPicPr>
        <p:blipFill>
          <a:blip r:embed="rId3">
            <a:alphaModFix/>
          </a:blip>
          <a:stretch>
            <a:fillRect/>
          </a:stretch>
        </p:blipFill>
        <p:spPr>
          <a:xfrm>
            <a:off x="0" y="0"/>
            <a:ext cx="9144000" cy="6858000"/>
          </a:xfrm>
          <a:prstGeom prst="rect">
            <a:avLst/>
          </a:prstGeom>
          <a:noFill/>
          <a:ln>
            <a:noFill/>
          </a:ln>
        </p:spPr>
      </p:pic>
      <p:pic>
        <p:nvPicPr>
          <p:cNvPr id="258" name="Google Shape;258;p42"/>
          <p:cNvPicPr preferRelativeResize="0"/>
          <p:nvPr/>
        </p:nvPicPr>
        <p:blipFill>
          <a:blip r:embed="rId4">
            <a:alphaModFix/>
          </a:blip>
          <a:stretch>
            <a:fillRect/>
          </a:stretch>
        </p:blipFill>
        <p:spPr>
          <a:xfrm>
            <a:off x="0" y="0"/>
            <a:ext cx="9144003" cy="68580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3"/>
          <p:cNvSpPr txBox="1">
            <a:spLocks noGrp="1"/>
          </p:cNvSpPr>
          <p:nvPr>
            <p:ph type="title"/>
          </p:nvPr>
        </p:nvSpPr>
        <p:spPr>
          <a:xfrm>
            <a:off x="381000" y="0"/>
            <a:ext cx="8001000" cy="7620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200"/>
              <a:buFont typeface="Tahoma"/>
              <a:buNone/>
            </a:pPr>
            <a:r>
              <a:rPr lang="en-US" sz="4200" b="0" i="0" u="none">
                <a:solidFill>
                  <a:schemeClr val="lt2"/>
                </a:solidFill>
                <a:latin typeface="Tahoma"/>
                <a:ea typeface="Tahoma"/>
                <a:cs typeface="Tahoma"/>
                <a:sym typeface="Tahoma"/>
              </a:rPr>
              <a:t>Course Syllabus</a:t>
            </a:r>
            <a:endParaRPr/>
          </a:p>
        </p:txBody>
      </p:sp>
      <p:sp>
        <p:nvSpPr>
          <p:cNvPr id="264" name="Google Shape;264;p43"/>
          <p:cNvSpPr txBox="1">
            <a:spLocks noGrp="1"/>
          </p:cNvSpPr>
          <p:nvPr>
            <p:ph type="body" idx="1"/>
          </p:nvPr>
        </p:nvSpPr>
        <p:spPr>
          <a:xfrm>
            <a:off x="228600" y="762000"/>
            <a:ext cx="8915400" cy="5867400"/>
          </a:xfrm>
          <a:prstGeom prst="rect">
            <a:avLst/>
          </a:prstGeom>
          <a:noFill/>
          <a:ln>
            <a:noFill/>
          </a:ln>
        </p:spPr>
        <p:txBody>
          <a:bodyPr spcFirstLastPara="1" wrap="square" lIns="91425" tIns="45700" rIns="91425" bIns="45700" anchor="t" anchorCtr="0">
            <a:noAutofit/>
          </a:bodyPr>
          <a:lstStyle/>
          <a:p>
            <a:pPr marL="342900" lvl="0" indent="-403860" algn="l" rtl="0">
              <a:lnSpc>
                <a:spcPct val="80000"/>
              </a:lnSpc>
              <a:spcBef>
                <a:spcPts val="0"/>
              </a:spcBef>
              <a:spcAft>
                <a:spcPts val="0"/>
              </a:spcAft>
              <a:buClr>
                <a:schemeClr val="hlink"/>
              </a:buClr>
              <a:buSzPts val="2400"/>
              <a:buFont typeface="Noto Sans Symbols"/>
              <a:buChar char="●"/>
            </a:pPr>
            <a:r>
              <a:rPr lang="en-US" sz="2400" b="0" i="0" u="none">
                <a:solidFill>
                  <a:schemeClr val="lt2"/>
                </a:solidFill>
                <a:latin typeface="Tahoma"/>
                <a:ea typeface="Tahoma"/>
                <a:cs typeface="Tahoma"/>
                <a:sym typeface="Tahoma"/>
              </a:rPr>
              <a:t>AP Biology Description</a:t>
            </a:r>
            <a:endParaRPr sz="2400"/>
          </a:p>
          <a:p>
            <a:pPr marL="742950" lvl="1" indent="-356869" algn="l" rtl="0">
              <a:lnSpc>
                <a:spcPct val="80000"/>
              </a:lnSpc>
              <a:spcBef>
                <a:spcPts val="320"/>
              </a:spcBef>
              <a:spcAft>
                <a:spcPts val="0"/>
              </a:spcAft>
              <a:buClr>
                <a:schemeClr val="folHlink"/>
              </a:buClr>
              <a:buSzPts val="2400"/>
              <a:buFont typeface="Noto Sans Symbols"/>
              <a:buChar char="●"/>
            </a:pPr>
            <a:r>
              <a:rPr lang="en-US" sz="2400" b="0" i="0" u="none">
                <a:solidFill>
                  <a:schemeClr val="lt2"/>
                </a:solidFill>
                <a:latin typeface="Tahoma"/>
                <a:ea typeface="Tahoma"/>
                <a:cs typeface="Tahoma"/>
                <a:sym typeface="Tahoma"/>
              </a:rPr>
              <a:t>Introductory college-level one year course</a:t>
            </a:r>
            <a:endParaRPr sz="2400"/>
          </a:p>
          <a:p>
            <a:pPr marL="742950" lvl="1" indent="-356869" algn="l" rtl="0">
              <a:lnSpc>
                <a:spcPct val="80000"/>
              </a:lnSpc>
              <a:spcBef>
                <a:spcPts val="320"/>
              </a:spcBef>
              <a:spcAft>
                <a:spcPts val="0"/>
              </a:spcAft>
              <a:buClr>
                <a:schemeClr val="folHlink"/>
              </a:buClr>
              <a:buSzPts val="2400"/>
              <a:buFont typeface="Noto Sans Symbols"/>
              <a:buChar char="●"/>
            </a:pPr>
            <a:r>
              <a:rPr lang="en-US" sz="2400" b="0" i="0" u="none">
                <a:solidFill>
                  <a:schemeClr val="lt2"/>
                </a:solidFill>
                <a:latin typeface="Tahoma"/>
                <a:ea typeface="Tahoma"/>
                <a:cs typeface="Tahoma"/>
                <a:sym typeface="Tahoma"/>
              </a:rPr>
              <a:t>Laboratory activities, projects, textbook material, models, diagrams, journal writings, and clinical studies</a:t>
            </a:r>
            <a:endParaRPr sz="2400"/>
          </a:p>
          <a:p>
            <a:pPr marL="742950" lvl="1" indent="-356869" algn="l" rtl="0">
              <a:lnSpc>
                <a:spcPct val="80000"/>
              </a:lnSpc>
              <a:spcBef>
                <a:spcPts val="320"/>
              </a:spcBef>
              <a:spcAft>
                <a:spcPts val="0"/>
              </a:spcAft>
              <a:buClr>
                <a:schemeClr val="folHlink"/>
              </a:buClr>
              <a:buSzPts val="2400"/>
              <a:buFont typeface="Noto Sans Symbols"/>
              <a:buChar char="●"/>
            </a:pPr>
            <a:r>
              <a:rPr lang="en-US" sz="2400" b="0" i="0" u="none">
                <a:solidFill>
                  <a:schemeClr val="lt2"/>
                </a:solidFill>
                <a:latin typeface="Tahoma"/>
                <a:ea typeface="Tahoma"/>
                <a:cs typeface="Tahoma"/>
                <a:sym typeface="Tahoma"/>
              </a:rPr>
              <a:t>Apply to medical field careers and biological research careers</a:t>
            </a:r>
            <a:endParaRPr sz="2400"/>
          </a:p>
          <a:p>
            <a:pPr marL="342900" lvl="0" indent="-403860" algn="l" rtl="0">
              <a:lnSpc>
                <a:spcPct val="80000"/>
              </a:lnSpc>
              <a:spcBef>
                <a:spcPts val="360"/>
              </a:spcBef>
              <a:spcAft>
                <a:spcPts val="0"/>
              </a:spcAft>
              <a:buClr>
                <a:schemeClr val="hlink"/>
              </a:buClr>
              <a:buSzPts val="2400"/>
              <a:buFont typeface="Noto Sans Symbols"/>
              <a:buChar char="●"/>
            </a:pPr>
            <a:r>
              <a:rPr lang="en-US" sz="2400" b="0" i="0" u="none">
                <a:solidFill>
                  <a:schemeClr val="lt2"/>
                </a:solidFill>
                <a:latin typeface="Tahoma"/>
                <a:ea typeface="Tahoma"/>
                <a:cs typeface="Tahoma"/>
                <a:sym typeface="Tahoma"/>
              </a:rPr>
              <a:t>AP Biology Objective</a:t>
            </a:r>
            <a:endParaRPr sz="2400"/>
          </a:p>
          <a:p>
            <a:pPr marL="742950" lvl="1" indent="-356869" algn="l" rtl="0">
              <a:lnSpc>
                <a:spcPct val="80000"/>
              </a:lnSpc>
              <a:spcBef>
                <a:spcPts val="320"/>
              </a:spcBef>
              <a:spcAft>
                <a:spcPts val="0"/>
              </a:spcAft>
              <a:buClr>
                <a:schemeClr val="folHlink"/>
              </a:buClr>
              <a:buSzPts val="2400"/>
              <a:buFont typeface="Noto Sans Symbols"/>
              <a:buChar char="●"/>
            </a:pPr>
            <a:r>
              <a:rPr lang="en-US" sz="2400" b="0" i="0" u="none">
                <a:solidFill>
                  <a:schemeClr val="lt2"/>
                </a:solidFill>
                <a:latin typeface="Tahoma"/>
                <a:ea typeface="Tahoma"/>
                <a:cs typeface="Tahoma"/>
                <a:sym typeface="Tahoma"/>
              </a:rPr>
              <a:t>Apply to standards that focus on the following </a:t>
            </a:r>
            <a:r>
              <a:rPr lang="en-US" sz="2400">
                <a:solidFill>
                  <a:schemeClr val="lt2"/>
                </a:solidFill>
              </a:rPr>
              <a:t>eight units</a:t>
            </a:r>
            <a:r>
              <a:rPr lang="en-US" sz="2400" b="0" i="0" u="none">
                <a:solidFill>
                  <a:schemeClr val="lt2"/>
                </a:solidFill>
                <a:latin typeface="Tahoma"/>
                <a:ea typeface="Tahoma"/>
                <a:cs typeface="Tahoma"/>
                <a:sym typeface="Tahoma"/>
              </a:rPr>
              <a:t>:</a:t>
            </a:r>
            <a:endParaRPr sz="2400"/>
          </a:p>
          <a:p>
            <a:pPr marL="1143000" lvl="2" indent="-299719" algn="l" rtl="0">
              <a:lnSpc>
                <a:spcPct val="80000"/>
              </a:lnSpc>
              <a:spcBef>
                <a:spcPts val="320"/>
              </a:spcBef>
              <a:spcAft>
                <a:spcPts val="0"/>
              </a:spcAft>
              <a:buClr>
                <a:schemeClr val="lt2"/>
              </a:buClr>
              <a:buSzPts val="2400"/>
              <a:buFont typeface="Noto Sans Symbols"/>
              <a:buChar char="●"/>
            </a:pPr>
            <a:r>
              <a:rPr lang="en-US">
                <a:solidFill>
                  <a:schemeClr val="lt2"/>
                </a:solidFill>
              </a:rPr>
              <a:t>Chemistry of Life</a:t>
            </a:r>
            <a:endParaRPr/>
          </a:p>
          <a:p>
            <a:pPr marL="1143000" lvl="2" indent="-299719" algn="l" rtl="0">
              <a:lnSpc>
                <a:spcPct val="80000"/>
              </a:lnSpc>
              <a:spcBef>
                <a:spcPts val="320"/>
              </a:spcBef>
              <a:spcAft>
                <a:spcPts val="0"/>
              </a:spcAft>
              <a:buClr>
                <a:schemeClr val="lt2"/>
              </a:buClr>
              <a:buSzPts val="2400"/>
              <a:buFont typeface="Noto Sans Symbols"/>
              <a:buChar char="●"/>
            </a:pPr>
            <a:r>
              <a:rPr lang="en-US">
                <a:solidFill>
                  <a:schemeClr val="lt2"/>
                </a:solidFill>
              </a:rPr>
              <a:t>Cell Structure and Function</a:t>
            </a:r>
            <a:endParaRPr/>
          </a:p>
          <a:p>
            <a:pPr marL="1143000" lvl="2" indent="-299719" algn="l" rtl="0">
              <a:lnSpc>
                <a:spcPct val="80000"/>
              </a:lnSpc>
              <a:spcBef>
                <a:spcPts val="320"/>
              </a:spcBef>
              <a:spcAft>
                <a:spcPts val="0"/>
              </a:spcAft>
              <a:buClr>
                <a:schemeClr val="lt2"/>
              </a:buClr>
              <a:buSzPts val="2400"/>
              <a:buFont typeface="Noto Sans Symbols"/>
              <a:buChar char="●"/>
            </a:pPr>
            <a:r>
              <a:rPr lang="en-US" b="0" i="0" u="none">
                <a:solidFill>
                  <a:schemeClr val="lt2"/>
                </a:solidFill>
                <a:latin typeface="Tahoma"/>
                <a:ea typeface="Tahoma"/>
                <a:cs typeface="Tahoma"/>
                <a:sym typeface="Tahoma"/>
              </a:rPr>
              <a:t>Cellular Ener</a:t>
            </a:r>
            <a:r>
              <a:rPr lang="en-US">
                <a:solidFill>
                  <a:schemeClr val="lt2"/>
                </a:solidFill>
              </a:rPr>
              <a:t>getics</a:t>
            </a:r>
            <a:endParaRPr/>
          </a:p>
          <a:p>
            <a:pPr marL="1143000" lvl="2" indent="-299719" algn="l" rtl="0">
              <a:lnSpc>
                <a:spcPct val="80000"/>
              </a:lnSpc>
              <a:spcBef>
                <a:spcPts val="320"/>
              </a:spcBef>
              <a:spcAft>
                <a:spcPts val="0"/>
              </a:spcAft>
              <a:buClr>
                <a:schemeClr val="lt2"/>
              </a:buClr>
              <a:buSzPts val="2400"/>
              <a:buFont typeface="Noto Sans Symbols"/>
              <a:buChar char="●"/>
            </a:pPr>
            <a:r>
              <a:rPr lang="en-US" b="0" i="0" u="none">
                <a:solidFill>
                  <a:schemeClr val="lt2"/>
                </a:solidFill>
                <a:latin typeface="Tahoma"/>
                <a:ea typeface="Tahoma"/>
                <a:cs typeface="Tahoma"/>
                <a:sym typeface="Tahoma"/>
              </a:rPr>
              <a:t>Cell Communication and Cell Cycle</a:t>
            </a:r>
            <a:endParaRPr/>
          </a:p>
          <a:p>
            <a:pPr marL="1143000" lvl="2" indent="-299719" algn="l" rtl="0">
              <a:lnSpc>
                <a:spcPct val="80000"/>
              </a:lnSpc>
              <a:spcBef>
                <a:spcPts val="320"/>
              </a:spcBef>
              <a:spcAft>
                <a:spcPts val="0"/>
              </a:spcAft>
              <a:buClr>
                <a:schemeClr val="lt2"/>
              </a:buClr>
              <a:buSzPts val="2400"/>
              <a:buFont typeface="Noto Sans Symbols"/>
              <a:buChar char="●"/>
            </a:pPr>
            <a:r>
              <a:rPr lang="en-US">
                <a:solidFill>
                  <a:schemeClr val="lt2"/>
                </a:solidFill>
              </a:rPr>
              <a:t>Heredity</a:t>
            </a:r>
            <a:endParaRPr/>
          </a:p>
          <a:p>
            <a:pPr marL="1143000" lvl="2" indent="-299719" algn="l" rtl="0">
              <a:lnSpc>
                <a:spcPct val="80000"/>
              </a:lnSpc>
              <a:spcBef>
                <a:spcPts val="320"/>
              </a:spcBef>
              <a:spcAft>
                <a:spcPts val="0"/>
              </a:spcAft>
              <a:buClr>
                <a:schemeClr val="lt2"/>
              </a:buClr>
              <a:buSzPts val="2400"/>
              <a:buFont typeface="Noto Sans Symbols"/>
              <a:buChar char="●"/>
            </a:pPr>
            <a:r>
              <a:rPr lang="en-US" b="0" i="0" u="none">
                <a:solidFill>
                  <a:schemeClr val="lt2"/>
                </a:solidFill>
                <a:latin typeface="Tahoma"/>
                <a:ea typeface="Tahoma"/>
                <a:cs typeface="Tahoma"/>
                <a:sym typeface="Tahoma"/>
              </a:rPr>
              <a:t>Gene </a:t>
            </a:r>
            <a:r>
              <a:rPr lang="en-US">
                <a:solidFill>
                  <a:schemeClr val="lt2"/>
                </a:solidFill>
              </a:rPr>
              <a:t>Expression and Regulation</a:t>
            </a:r>
            <a:endParaRPr/>
          </a:p>
          <a:p>
            <a:pPr marL="1143000" lvl="2" indent="-299719" algn="l" rtl="0">
              <a:lnSpc>
                <a:spcPct val="80000"/>
              </a:lnSpc>
              <a:spcBef>
                <a:spcPts val="320"/>
              </a:spcBef>
              <a:spcAft>
                <a:spcPts val="0"/>
              </a:spcAft>
              <a:buClr>
                <a:schemeClr val="lt2"/>
              </a:buClr>
              <a:buSzPts val="2400"/>
              <a:buFont typeface="Noto Sans Symbols"/>
              <a:buChar char="●"/>
            </a:pPr>
            <a:r>
              <a:rPr lang="en-US">
                <a:solidFill>
                  <a:schemeClr val="lt2"/>
                </a:solidFill>
              </a:rPr>
              <a:t>Natural Selection</a:t>
            </a:r>
            <a:endParaRPr/>
          </a:p>
          <a:p>
            <a:pPr marL="1143000" lvl="2" indent="-299719" algn="l" rtl="0">
              <a:lnSpc>
                <a:spcPct val="80000"/>
              </a:lnSpc>
              <a:spcBef>
                <a:spcPts val="320"/>
              </a:spcBef>
              <a:spcAft>
                <a:spcPts val="0"/>
              </a:spcAft>
              <a:buClr>
                <a:schemeClr val="lt2"/>
              </a:buClr>
              <a:buSzPts val="2400"/>
              <a:buFont typeface="Noto Sans Symbols"/>
              <a:buChar char="●"/>
            </a:pPr>
            <a:r>
              <a:rPr lang="en-US">
                <a:solidFill>
                  <a:schemeClr val="lt2"/>
                </a:solidFill>
              </a:rPr>
              <a:t>Ecology</a:t>
            </a:r>
            <a:endParaRPr/>
          </a:p>
          <a:p>
            <a:pPr marL="1143000" lvl="2" indent="-228600" algn="l" rtl="0">
              <a:lnSpc>
                <a:spcPct val="80000"/>
              </a:lnSpc>
              <a:spcBef>
                <a:spcPts val="320"/>
              </a:spcBef>
              <a:spcAft>
                <a:spcPts val="0"/>
              </a:spcAft>
              <a:buSzPts val="1280"/>
              <a:buNone/>
            </a:pPr>
            <a:endParaRPr sz="1600" b="0" i="0" u="none">
              <a:solidFill>
                <a:schemeClr val="lt2"/>
              </a:solidFill>
              <a:latin typeface="Tahoma"/>
              <a:ea typeface="Tahoma"/>
              <a:cs typeface="Tahoma"/>
              <a:sym typeface="Tahoma"/>
            </a:endParaRPr>
          </a:p>
          <a:p>
            <a:pPr marL="742950" lvl="1" indent="-285750" algn="l" rtl="0">
              <a:lnSpc>
                <a:spcPct val="80000"/>
              </a:lnSpc>
              <a:spcBef>
                <a:spcPts val="280"/>
              </a:spcBef>
              <a:spcAft>
                <a:spcPts val="0"/>
              </a:spcAft>
              <a:buSzPts val="1120"/>
              <a:buNone/>
            </a:pPr>
            <a:r>
              <a:rPr lang="en-US" sz="1400" b="0" i="0" u="none">
                <a:solidFill>
                  <a:schemeClr val="lt1"/>
                </a:solidFill>
                <a:latin typeface="Tahoma"/>
                <a:ea typeface="Tahoma"/>
                <a:cs typeface="Tahoma"/>
                <a:sym typeface="Tahoma"/>
              </a:rPr>
              <a:t> </a:t>
            </a:r>
            <a:endParaRPr/>
          </a:p>
          <a:p>
            <a:pPr marL="342900" lvl="0" indent="-271780" algn="l" rtl="0">
              <a:spcBef>
                <a:spcPts val="280"/>
              </a:spcBef>
              <a:spcAft>
                <a:spcPts val="0"/>
              </a:spcAft>
              <a:buSzPts val="1120"/>
              <a:buNone/>
            </a:pPr>
            <a:endParaRPr sz="1400" b="0" i="0" u="none">
              <a:solidFill>
                <a:schemeClr val="lt1"/>
              </a:solidFill>
              <a:latin typeface="Tahoma"/>
              <a:ea typeface="Tahoma"/>
              <a:cs typeface="Tahoma"/>
              <a:sym typeface="Tahoma"/>
            </a:endParaRPr>
          </a:p>
        </p:txBody>
      </p:sp>
      <p:pic>
        <p:nvPicPr>
          <p:cNvPr id="265" name="Google Shape;265;p43" descr="biology,cells,DNA,microscopes,molecular biology,montages,petri dishes,science,technology"/>
          <p:cNvPicPr preferRelativeResize="0"/>
          <p:nvPr/>
        </p:nvPicPr>
        <p:blipFill rotWithShape="1">
          <a:blip r:embed="rId3">
            <a:alphaModFix/>
          </a:blip>
          <a:srcRect/>
          <a:stretch/>
        </p:blipFill>
        <p:spPr>
          <a:xfrm>
            <a:off x="6477000" y="4648200"/>
            <a:ext cx="1600200" cy="1600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5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xEl>
                                              <p:pRg st="1" end="1"/>
                                            </p:txEl>
                                          </p:spTgt>
                                        </p:tgtEl>
                                        <p:attrNameLst>
                                          <p:attrName>style.visibility</p:attrName>
                                        </p:attrNameLst>
                                      </p:cBhvr>
                                      <p:to>
                                        <p:strVal val="visible"/>
                                      </p:to>
                                    </p:set>
                                    <p:animEffect transition="in" filter="fade">
                                      <p:cBhvr>
                                        <p:cTn id="12" dur="500"/>
                                        <p:tgtEl>
                                          <p:spTgt spid="2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xEl>
                                              <p:pRg st="2" end="2"/>
                                            </p:txEl>
                                          </p:spTgt>
                                        </p:tgtEl>
                                        <p:attrNameLst>
                                          <p:attrName>style.visibility</p:attrName>
                                        </p:attrNameLst>
                                      </p:cBhvr>
                                      <p:to>
                                        <p:strVal val="visible"/>
                                      </p:to>
                                    </p:set>
                                    <p:animEffect transition="in" filter="fade">
                                      <p:cBhvr>
                                        <p:cTn id="17" dur="500"/>
                                        <p:tgtEl>
                                          <p:spTgt spid="2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4">
                                            <p:txEl>
                                              <p:pRg st="3" end="3"/>
                                            </p:txEl>
                                          </p:spTgt>
                                        </p:tgtEl>
                                        <p:attrNameLst>
                                          <p:attrName>style.visibility</p:attrName>
                                        </p:attrNameLst>
                                      </p:cBhvr>
                                      <p:to>
                                        <p:strVal val="visible"/>
                                      </p:to>
                                    </p:set>
                                    <p:animEffect transition="in" filter="fade">
                                      <p:cBhvr>
                                        <p:cTn id="22" dur="500"/>
                                        <p:tgtEl>
                                          <p:spTgt spid="2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4">
                                            <p:txEl>
                                              <p:pRg st="4" end="4"/>
                                            </p:txEl>
                                          </p:spTgt>
                                        </p:tgtEl>
                                        <p:attrNameLst>
                                          <p:attrName>style.visibility</p:attrName>
                                        </p:attrNameLst>
                                      </p:cBhvr>
                                      <p:to>
                                        <p:strVal val="visible"/>
                                      </p:to>
                                    </p:set>
                                    <p:animEffect transition="in" filter="fade">
                                      <p:cBhvr>
                                        <p:cTn id="27" dur="500"/>
                                        <p:tgtEl>
                                          <p:spTgt spid="2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4">
                                            <p:txEl>
                                              <p:pRg st="5" end="5"/>
                                            </p:txEl>
                                          </p:spTgt>
                                        </p:tgtEl>
                                        <p:attrNameLst>
                                          <p:attrName>style.visibility</p:attrName>
                                        </p:attrNameLst>
                                      </p:cBhvr>
                                      <p:to>
                                        <p:strVal val="visible"/>
                                      </p:to>
                                    </p:set>
                                    <p:animEffect transition="in" filter="fade">
                                      <p:cBhvr>
                                        <p:cTn id="32" dur="500"/>
                                        <p:tgtEl>
                                          <p:spTgt spid="2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4">
                                            <p:txEl>
                                              <p:pRg st="6" end="6"/>
                                            </p:txEl>
                                          </p:spTgt>
                                        </p:tgtEl>
                                        <p:attrNameLst>
                                          <p:attrName>style.visibility</p:attrName>
                                        </p:attrNameLst>
                                      </p:cBhvr>
                                      <p:to>
                                        <p:strVal val="visible"/>
                                      </p:to>
                                    </p:set>
                                    <p:animEffect transition="in" filter="fade">
                                      <p:cBhvr>
                                        <p:cTn id="37" dur="500"/>
                                        <p:tgtEl>
                                          <p:spTgt spid="26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4">
                                            <p:txEl>
                                              <p:pRg st="7" end="7"/>
                                            </p:txEl>
                                          </p:spTgt>
                                        </p:tgtEl>
                                        <p:attrNameLst>
                                          <p:attrName>style.visibility</p:attrName>
                                        </p:attrNameLst>
                                      </p:cBhvr>
                                      <p:to>
                                        <p:strVal val="visible"/>
                                      </p:to>
                                    </p:set>
                                    <p:animEffect transition="in" filter="fade">
                                      <p:cBhvr>
                                        <p:cTn id="42" dur="500"/>
                                        <p:tgtEl>
                                          <p:spTgt spid="26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4">
                                            <p:txEl>
                                              <p:pRg st="8" end="8"/>
                                            </p:txEl>
                                          </p:spTgt>
                                        </p:tgtEl>
                                        <p:attrNameLst>
                                          <p:attrName>style.visibility</p:attrName>
                                        </p:attrNameLst>
                                      </p:cBhvr>
                                      <p:to>
                                        <p:strVal val="visible"/>
                                      </p:to>
                                    </p:set>
                                    <p:animEffect transition="in" filter="fade">
                                      <p:cBhvr>
                                        <p:cTn id="47" dur="500"/>
                                        <p:tgtEl>
                                          <p:spTgt spid="26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4">
                                            <p:txEl>
                                              <p:pRg st="9" end="9"/>
                                            </p:txEl>
                                          </p:spTgt>
                                        </p:tgtEl>
                                        <p:attrNameLst>
                                          <p:attrName>style.visibility</p:attrName>
                                        </p:attrNameLst>
                                      </p:cBhvr>
                                      <p:to>
                                        <p:strVal val="visible"/>
                                      </p:to>
                                    </p:set>
                                    <p:animEffect transition="in" filter="fade">
                                      <p:cBhvr>
                                        <p:cTn id="52" dur="500"/>
                                        <p:tgtEl>
                                          <p:spTgt spid="26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4">
                                            <p:txEl>
                                              <p:pRg st="10" end="10"/>
                                            </p:txEl>
                                          </p:spTgt>
                                        </p:tgtEl>
                                        <p:attrNameLst>
                                          <p:attrName>style.visibility</p:attrName>
                                        </p:attrNameLst>
                                      </p:cBhvr>
                                      <p:to>
                                        <p:strVal val="visible"/>
                                      </p:to>
                                    </p:set>
                                    <p:animEffect transition="in" filter="fade">
                                      <p:cBhvr>
                                        <p:cTn id="57" dur="500"/>
                                        <p:tgtEl>
                                          <p:spTgt spid="26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64">
                                            <p:txEl>
                                              <p:pRg st="11" end="11"/>
                                            </p:txEl>
                                          </p:spTgt>
                                        </p:tgtEl>
                                        <p:attrNameLst>
                                          <p:attrName>style.visibility</p:attrName>
                                        </p:attrNameLst>
                                      </p:cBhvr>
                                      <p:to>
                                        <p:strVal val="visible"/>
                                      </p:to>
                                    </p:set>
                                    <p:animEffect transition="in" filter="fade">
                                      <p:cBhvr>
                                        <p:cTn id="62" dur="500"/>
                                        <p:tgtEl>
                                          <p:spTgt spid="26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4">
                                            <p:txEl>
                                              <p:pRg st="12" end="12"/>
                                            </p:txEl>
                                          </p:spTgt>
                                        </p:tgtEl>
                                        <p:attrNameLst>
                                          <p:attrName>style.visibility</p:attrName>
                                        </p:attrNameLst>
                                      </p:cBhvr>
                                      <p:to>
                                        <p:strVal val="visible"/>
                                      </p:to>
                                    </p:set>
                                    <p:animEffect transition="in" filter="fade">
                                      <p:cBhvr>
                                        <p:cTn id="67" dur="500"/>
                                        <p:tgtEl>
                                          <p:spTgt spid="26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4">
                                            <p:txEl>
                                              <p:pRg st="13" end="13"/>
                                            </p:txEl>
                                          </p:spTgt>
                                        </p:tgtEl>
                                        <p:attrNameLst>
                                          <p:attrName>style.visibility</p:attrName>
                                        </p:attrNameLst>
                                      </p:cBhvr>
                                      <p:to>
                                        <p:strVal val="visible"/>
                                      </p:to>
                                    </p:set>
                                    <p:animEffect transition="in" filter="fade">
                                      <p:cBhvr>
                                        <p:cTn id="72" dur="500"/>
                                        <p:tgtEl>
                                          <p:spTgt spid="26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4">
                                            <p:txEl>
                                              <p:pRg st="14" end="14"/>
                                            </p:txEl>
                                          </p:spTgt>
                                        </p:tgtEl>
                                        <p:attrNameLst>
                                          <p:attrName>style.visibility</p:attrName>
                                        </p:attrNameLst>
                                      </p:cBhvr>
                                      <p:to>
                                        <p:strVal val="visible"/>
                                      </p:to>
                                    </p:set>
                                    <p:animEffect transition="in" filter="fade">
                                      <p:cBhvr>
                                        <p:cTn id="77" dur="500"/>
                                        <p:tgtEl>
                                          <p:spTgt spid="264">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4">
                                            <p:txEl>
                                              <p:pRg st="15" end="15"/>
                                            </p:txEl>
                                          </p:spTgt>
                                        </p:tgtEl>
                                        <p:attrNameLst>
                                          <p:attrName>style.visibility</p:attrName>
                                        </p:attrNameLst>
                                      </p:cBhvr>
                                      <p:to>
                                        <p:strVal val="visible"/>
                                      </p:to>
                                    </p:set>
                                    <p:animEffect transition="in" filter="fade">
                                      <p:cBhvr>
                                        <p:cTn id="82" dur="500"/>
                                        <p:tgtEl>
                                          <p:spTgt spid="264">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64">
                                            <p:txEl>
                                              <p:pRg st="16" end="16"/>
                                            </p:txEl>
                                          </p:spTgt>
                                        </p:tgtEl>
                                        <p:attrNameLst>
                                          <p:attrName>style.visibility</p:attrName>
                                        </p:attrNameLst>
                                      </p:cBhvr>
                                      <p:to>
                                        <p:strVal val="visible"/>
                                      </p:to>
                                    </p:set>
                                    <p:animEffect transition="in" filter="fade">
                                      <p:cBhvr>
                                        <p:cTn id="87" dur="500"/>
                                        <p:tgtEl>
                                          <p:spTgt spid="26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200"/>
              <a:buFont typeface="Tahoma"/>
              <a:buNone/>
            </a:pPr>
            <a:r>
              <a:rPr lang="en-US" sz="4200" b="0" i="0" u="none">
                <a:solidFill>
                  <a:schemeClr val="lt2"/>
                </a:solidFill>
                <a:latin typeface="Tahoma"/>
                <a:ea typeface="Tahoma"/>
                <a:cs typeface="Tahoma"/>
                <a:sym typeface="Tahoma"/>
              </a:rPr>
              <a:t>Course Objectives</a:t>
            </a:r>
            <a:endParaRPr/>
          </a:p>
        </p:txBody>
      </p:sp>
      <p:sp>
        <p:nvSpPr>
          <p:cNvPr id="271" name="Google Shape;271;p44"/>
          <p:cNvSpPr txBox="1">
            <a:spLocks noGrp="1"/>
          </p:cNvSpPr>
          <p:nvPr>
            <p:ph type="body" idx="1"/>
          </p:nvPr>
        </p:nvSpPr>
        <p:spPr>
          <a:xfrm>
            <a:off x="457200" y="1600200"/>
            <a:ext cx="7848600" cy="4800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40"/>
              <a:buNone/>
            </a:pPr>
            <a:r>
              <a:rPr lang="en-US" sz="2800" b="0" i="0" u="none">
                <a:solidFill>
                  <a:schemeClr val="lt1"/>
                </a:solidFill>
                <a:latin typeface="Tahoma"/>
                <a:ea typeface="Tahoma"/>
                <a:cs typeface="Tahoma"/>
                <a:sym typeface="Tahoma"/>
              </a:rPr>
              <a:t>You will be able to:</a:t>
            </a:r>
            <a:endParaRPr/>
          </a:p>
          <a:p>
            <a:pPr marL="342900" lvl="0" indent="-342900" algn="l" rtl="0">
              <a:lnSpc>
                <a:spcPct val="100000"/>
              </a:lnSpc>
              <a:spcBef>
                <a:spcPts val="560"/>
              </a:spcBef>
              <a:spcAft>
                <a:spcPts val="0"/>
              </a:spcAft>
              <a:buClr>
                <a:schemeClr val="hlink"/>
              </a:buClr>
              <a:buSzPts val="2240"/>
              <a:buFont typeface="Noto Sans Symbols"/>
              <a:buChar char="●"/>
            </a:pPr>
            <a:r>
              <a:rPr lang="en-US" sz="2800" b="0" i="0" u="none">
                <a:solidFill>
                  <a:schemeClr val="lt1"/>
                </a:solidFill>
                <a:latin typeface="Tahoma"/>
                <a:ea typeface="Tahoma"/>
                <a:cs typeface="Tahoma"/>
                <a:sym typeface="Tahoma"/>
              </a:rPr>
              <a:t>Appreciate the study of life </a:t>
            </a:r>
            <a:endParaRPr/>
          </a:p>
          <a:p>
            <a:pPr marL="342900" lvl="0" indent="-342900" algn="l" rtl="0">
              <a:lnSpc>
                <a:spcPct val="100000"/>
              </a:lnSpc>
              <a:spcBef>
                <a:spcPts val="560"/>
              </a:spcBef>
              <a:spcAft>
                <a:spcPts val="0"/>
              </a:spcAft>
              <a:buClr>
                <a:schemeClr val="hlink"/>
              </a:buClr>
              <a:buSzPts val="2240"/>
              <a:buFont typeface="Noto Sans Symbols"/>
              <a:buChar char="●"/>
            </a:pPr>
            <a:r>
              <a:rPr lang="en-US" sz="2800" b="0" i="0" u="none">
                <a:solidFill>
                  <a:schemeClr val="lt1"/>
                </a:solidFill>
                <a:latin typeface="Tahoma"/>
                <a:ea typeface="Tahoma"/>
                <a:cs typeface="Tahoma"/>
                <a:sym typeface="Tahoma"/>
              </a:rPr>
              <a:t>Identify and understand unifying principles within a diversified biological world</a:t>
            </a:r>
            <a:endParaRPr/>
          </a:p>
          <a:p>
            <a:pPr marL="342900" lvl="0" indent="-342900" algn="l" rtl="0">
              <a:lnSpc>
                <a:spcPct val="100000"/>
              </a:lnSpc>
              <a:spcBef>
                <a:spcPts val="560"/>
              </a:spcBef>
              <a:spcAft>
                <a:spcPts val="0"/>
              </a:spcAft>
              <a:buClr>
                <a:schemeClr val="hlink"/>
              </a:buClr>
              <a:buSzPts val="2240"/>
              <a:buFont typeface="Noto Sans Symbols"/>
              <a:buChar char="●"/>
            </a:pPr>
            <a:r>
              <a:rPr lang="en-US" sz="2800" b="0" i="0" u="none">
                <a:solidFill>
                  <a:schemeClr val="lt1"/>
                </a:solidFill>
                <a:latin typeface="Tahoma"/>
                <a:ea typeface="Tahoma"/>
                <a:cs typeface="Tahoma"/>
                <a:sym typeface="Tahoma"/>
              </a:rPr>
              <a:t>Understand the process of inquiry</a:t>
            </a:r>
            <a:endParaRPr/>
          </a:p>
          <a:p>
            <a:pPr marL="342900" lvl="0" indent="-342900" algn="l" rtl="0">
              <a:lnSpc>
                <a:spcPct val="100000"/>
              </a:lnSpc>
              <a:spcBef>
                <a:spcPts val="560"/>
              </a:spcBef>
              <a:spcAft>
                <a:spcPts val="0"/>
              </a:spcAft>
              <a:buClr>
                <a:schemeClr val="hlink"/>
              </a:buClr>
              <a:buSzPts val="2240"/>
              <a:buFont typeface="Noto Sans Symbols"/>
              <a:buChar char="●"/>
            </a:pPr>
            <a:r>
              <a:rPr lang="en-US" sz="2800" b="0" i="0" u="none">
                <a:solidFill>
                  <a:schemeClr val="lt1"/>
                </a:solidFill>
                <a:latin typeface="Tahoma"/>
                <a:ea typeface="Tahoma"/>
                <a:cs typeface="Tahoma"/>
                <a:sym typeface="Tahoma"/>
              </a:rPr>
              <a:t>Develop critical thinking skills</a:t>
            </a:r>
            <a:endParaRPr/>
          </a:p>
          <a:p>
            <a:pPr marL="342900" lvl="0" indent="-342900" algn="l" rtl="0">
              <a:lnSpc>
                <a:spcPct val="100000"/>
              </a:lnSpc>
              <a:spcBef>
                <a:spcPts val="560"/>
              </a:spcBef>
              <a:spcAft>
                <a:spcPts val="0"/>
              </a:spcAft>
              <a:buClr>
                <a:schemeClr val="hlink"/>
              </a:buClr>
              <a:buSzPts val="2240"/>
              <a:buFont typeface="Noto Sans Symbols"/>
              <a:buChar char="●"/>
            </a:pPr>
            <a:r>
              <a:rPr lang="en-US" sz="2800" b="0" i="0" u="none">
                <a:solidFill>
                  <a:schemeClr val="lt1"/>
                </a:solidFill>
                <a:latin typeface="Tahoma"/>
                <a:ea typeface="Tahoma"/>
                <a:cs typeface="Tahoma"/>
                <a:sym typeface="Tahoma"/>
              </a:rPr>
              <a:t>Understand biological issues that impacts lives</a:t>
            </a:r>
            <a:endParaRPr/>
          </a:p>
        </p:txBody>
      </p:sp>
      <p:pic>
        <p:nvPicPr>
          <p:cNvPr id="272" name="Google Shape;272;p44" descr="biology,cells,microscopes,nuclei,science,technology"/>
          <p:cNvPicPr preferRelativeResize="0"/>
          <p:nvPr/>
        </p:nvPicPr>
        <p:blipFill rotWithShape="1">
          <a:blip r:embed="rId3">
            <a:alphaModFix/>
          </a:blip>
          <a:srcRect/>
          <a:stretch/>
        </p:blipFill>
        <p:spPr>
          <a:xfrm>
            <a:off x="533400" y="304800"/>
            <a:ext cx="1219200" cy="1219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 calcmode="lin" valueType="num">
                                      <p:cBhvr additive="base">
                                        <p:cTn id="7" dur="2000"/>
                                        <p:tgtEl>
                                          <p:spTgt spid="27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 calcmode="lin" valueType="num">
                                      <p:cBhvr additive="base">
                                        <p:cTn id="12" dur="2000"/>
                                        <p:tgtEl>
                                          <p:spTgt spid="27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 calcmode="lin" valueType="num">
                                      <p:cBhvr additive="base">
                                        <p:cTn id="17" dur="2000"/>
                                        <p:tgtEl>
                                          <p:spTgt spid="27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71">
                                            <p:txEl>
                                              <p:pRg st="3" end="3"/>
                                            </p:txEl>
                                          </p:spTgt>
                                        </p:tgtEl>
                                        <p:attrNameLst>
                                          <p:attrName>style.visibility</p:attrName>
                                        </p:attrNameLst>
                                      </p:cBhvr>
                                      <p:to>
                                        <p:strVal val="visible"/>
                                      </p:to>
                                    </p:set>
                                    <p:anim calcmode="lin" valueType="num">
                                      <p:cBhvr additive="base">
                                        <p:cTn id="22" dur="2000"/>
                                        <p:tgtEl>
                                          <p:spTgt spid="27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1">
                                            <p:txEl>
                                              <p:pRg st="4" end="4"/>
                                            </p:txEl>
                                          </p:spTgt>
                                        </p:tgtEl>
                                        <p:attrNameLst>
                                          <p:attrName>style.visibility</p:attrName>
                                        </p:attrNameLst>
                                      </p:cBhvr>
                                      <p:to>
                                        <p:strVal val="visible"/>
                                      </p:to>
                                    </p:set>
                                    <p:anim calcmode="lin" valueType="num">
                                      <p:cBhvr additive="base">
                                        <p:cTn id="27" dur="2000"/>
                                        <p:tgtEl>
                                          <p:spTgt spid="27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71">
                                            <p:txEl>
                                              <p:pRg st="5" end="5"/>
                                            </p:txEl>
                                          </p:spTgt>
                                        </p:tgtEl>
                                        <p:attrNameLst>
                                          <p:attrName>style.visibility</p:attrName>
                                        </p:attrNameLst>
                                      </p:cBhvr>
                                      <p:to>
                                        <p:strVal val="visible"/>
                                      </p:to>
                                    </p:set>
                                    <p:anim calcmode="lin" valueType="num">
                                      <p:cBhvr additive="base">
                                        <p:cTn id="32" dur="2000"/>
                                        <p:tgtEl>
                                          <p:spTgt spid="271">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5"/>
          <p:cNvSpPr txBox="1">
            <a:spLocks noGrp="1"/>
          </p:cNvSpPr>
          <p:nvPr>
            <p:ph type="title"/>
          </p:nvPr>
        </p:nvSpPr>
        <p:spPr>
          <a:xfrm>
            <a:off x="457200" y="304800"/>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33CCFF"/>
              </a:buClr>
              <a:buSzPts val="4200"/>
              <a:buFont typeface="Tahoma"/>
              <a:buNone/>
            </a:pPr>
            <a:r>
              <a:rPr lang="en-US" sz="4200" b="0" i="0" u="none">
                <a:solidFill>
                  <a:srgbClr val="33CCFF"/>
                </a:solidFill>
                <a:latin typeface="Tahoma"/>
                <a:ea typeface="Tahoma"/>
                <a:cs typeface="Tahoma"/>
                <a:sym typeface="Tahoma"/>
              </a:rPr>
              <a:t>4 Big Ideas</a:t>
            </a:r>
            <a:r>
              <a:rPr lang="en-US" sz="4200" b="0" i="0" u="none">
                <a:solidFill>
                  <a:schemeClr val="lt2"/>
                </a:solidFill>
                <a:latin typeface="Tahoma"/>
                <a:ea typeface="Tahoma"/>
                <a:cs typeface="Tahoma"/>
                <a:sym typeface="Tahoma"/>
              </a:rPr>
              <a:t>     </a:t>
            </a:r>
            <a:endParaRPr/>
          </a:p>
        </p:txBody>
      </p:sp>
      <p:sp>
        <p:nvSpPr>
          <p:cNvPr id="278" name="Google Shape;278;p45"/>
          <p:cNvSpPr txBox="1">
            <a:spLocks noGrp="1"/>
          </p:cNvSpPr>
          <p:nvPr>
            <p:ph type="body" idx="1"/>
          </p:nvPr>
        </p:nvSpPr>
        <p:spPr>
          <a:xfrm>
            <a:off x="457200" y="1600200"/>
            <a:ext cx="8534400" cy="5105400"/>
          </a:xfrm>
          <a:prstGeom prst="rect">
            <a:avLst/>
          </a:prstGeom>
          <a:noFill/>
          <a:ln>
            <a:noFill/>
          </a:ln>
        </p:spPr>
        <p:txBody>
          <a:bodyPr spcFirstLastPara="1" wrap="square" lIns="91425" tIns="45700" rIns="91425" bIns="45700" anchor="t" anchorCtr="0">
            <a:noAutofit/>
          </a:bodyPr>
          <a:lstStyle/>
          <a:p>
            <a:pPr marL="342900" lvl="0" indent="-411480" algn="l" rtl="0">
              <a:lnSpc>
                <a:spcPct val="80000"/>
              </a:lnSpc>
              <a:spcBef>
                <a:spcPts val="0"/>
              </a:spcBef>
              <a:spcAft>
                <a:spcPts val="0"/>
              </a:spcAft>
              <a:buClr>
                <a:schemeClr val="hlink"/>
              </a:buClr>
              <a:buSzPts val="3000"/>
              <a:buFont typeface="Noto Sans Symbols"/>
              <a:buChar char="●"/>
            </a:pPr>
            <a:r>
              <a:rPr lang="en-US" sz="3000" b="0" i="0" u="none">
                <a:solidFill>
                  <a:srgbClr val="33CCFF"/>
                </a:solidFill>
                <a:latin typeface="Tahoma"/>
                <a:ea typeface="Tahoma"/>
                <a:cs typeface="Tahoma"/>
                <a:sym typeface="Tahoma"/>
              </a:rPr>
              <a:t>Big Idea 1:</a:t>
            </a:r>
            <a:r>
              <a:rPr lang="en-US" sz="3000" b="0" i="0" u="none">
                <a:solidFill>
                  <a:schemeClr val="lt1"/>
                </a:solidFill>
                <a:latin typeface="Tahoma"/>
                <a:ea typeface="Tahoma"/>
                <a:cs typeface="Tahoma"/>
                <a:sym typeface="Tahoma"/>
              </a:rPr>
              <a:t> </a:t>
            </a:r>
            <a:r>
              <a:rPr lang="en-US" sz="3000">
                <a:solidFill>
                  <a:srgbClr val="FFFF00"/>
                </a:solidFill>
              </a:rPr>
              <a:t>Evolution</a:t>
            </a:r>
            <a:endParaRPr sz="3000"/>
          </a:p>
          <a:p>
            <a:pPr marL="342900" lvl="0" indent="-411480" algn="l" rtl="0">
              <a:lnSpc>
                <a:spcPct val="80000"/>
              </a:lnSpc>
              <a:spcBef>
                <a:spcPts val="480"/>
              </a:spcBef>
              <a:spcAft>
                <a:spcPts val="0"/>
              </a:spcAft>
              <a:buClr>
                <a:schemeClr val="hlink"/>
              </a:buClr>
              <a:buSzPts val="3000"/>
              <a:buFont typeface="Noto Sans Symbols"/>
              <a:buChar char="●"/>
            </a:pPr>
            <a:r>
              <a:rPr lang="en-US" sz="3000" b="0" i="0" u="none">
                <a:solidFill>
                  <a:srgbClr val="33CCFF"/>
                </a:solidFill>
                <a:latin typeface="Tahoma"/>
                <a:ea typeface="Tahoma"/>
                <a:cs typeface="Tahoma"/>
                <a:sym typeface="Tahoma"/>
              </a:rPr>
              <a:t>Big Idea 2:</a:t>
            </a:r>
            <a:r>
              <a:rPr lang="en-US" sz="3000" b="0" i="0" u="none">
                <a:solidFill>
                  <a:schemeClr val="lt1"/>
                </a:solidFill>
                <a:latin typeface="Tahoma"/>
                <a:ea typeface="Tahoma"/>
                <a:cs typeface="Tahoma"/>
                <a:sym typeface="Tahoma"/>
              </a:rPr>
              <a:t> </a:t>
            </a:r>
            <a:r>
              <a:rPr lang="en-US" sz="3000">
                <a:solidFill>
                  <a:srgbClr val="FFFF00"/>
                </a:solidFill>
              </a:rPr>
              <a:t>Energetics</a:t>
            </a:r>
            <a:endParaRPr sz="3000"/>
          </a:p>
          <a:p>
            <a:pPr marL="342900" lvl="0" indent="-411480" algn="l" rtl="0">
              <a:lnSpc>
                <a:spcPct val="80000"/>
              </a:lnSpc>
              <a:spcBef>
                <a:spcPts val="480"/>
              </a:spcBef>
              <a:spcAft>
                <a:spcPts val="0"/>
              </a:spcAft>
              <a:buClr>
                <a:schemeClr val="hlink"/>
              </a:buClr>
              <a:buSzPts val="3000"/>
              <a:buFont typeface="Noto Sans Symbols"/>
              <a:buChar char="●"/>
            </a:pPr>
            <a:r>
              <a:rPr lang="en-US" sz="3000" b="0" i="0" u="none">
                <a:solidFill>
                  <a:srgbClr val="33CCFF"/>
                </a:solidFill>
                <a:latin typeface="Tahoma"/>
                <a:ea typeface="Tahoma"/>
                <a:cs typeface="Tahoma"/>
                <a:sym typeface="Tahoma"/>
              </a:rPr>
              <a:t>Big Idea 3:</a:t>
            </a:r>
            <a:r>
              <a:rPr lang="en-US" sz="3000" b="0" i="0" u="none">
                <a:solidFill>
                  <a:schemeClr val="lt1"/>
                </a:solidFill>
                <a:latin typeface="Tahoma"/>
                <a:ea typeface="Tahoma"/>
                <a:cs typeface="Tahoma"/>
                <a:sym typeface="Tahoma"/>
              </a:rPr>
              <a:t> </a:t>
            </a:r>
            <a:r>
              <a:rPr lang="en-US" sz="3000">
                <a:solidFill>
                  <a:srgbClr val="FFFF00"/>
                </a:solidFill>
              </a:rPr>
              <a:t>Information Storage and </a:t>
            </a:r>
            <a:endParaRPr sz="3000">
              <a:solidFill>
                <a:srgbClr val="FFFF00"/>
              </a:solidFill>
            </a:endParaRPr>
          </a:p>
          <a:p>
            <a:pPr marL="342900" lvl="0" indent="0" algn="l" rtl="0">
              <a:lnSpc>
                <a:spcPct val="80000"/>
              </a:lnSpc>
              <a:spcBef>
                <a:spcPts val="480"/>
              </a:spcBef>
              <a:spcAft>
                <a:spcPts val="0"/>
              </a:spcAft>
              <a:buNone/>
            </a:pPr>
            <a:r>
              <a:rPr lang="en-US" sz="3000">
                <a:solidFill>
                  <a:srgbClr val="FFFF00"/>
                </a:solidFill>
              </a:rPr>
              <a:t>                Transmission</a:t>
            </a:r>
            <a:endParaRPr sz="3000"/>
          </a:p>
          <a:p>
            <a:pPr marL="342900" lvl="0" indent="-411480" algn="l" rtl="0">
              <a:lnSpc>
                <a:spcPct val="80000"/>
              </a:lnSpc>
              <a:spcBef>
                <a:spcPts val="480"/>
              </a:spcBef>
              <a:spcAft>
                <a:spcPts val="0"/>
              </a:spcAft>
              <a:buClr>
                <a:schemeClr val="hlink"/>
              </a:buClr>
              <a:buSzPts val="3000"/>
              <a:buFont typeface="Noto Sans Symbols"/>
              <a:buChar char="●"/>
            </a:pPr>
            <a:r>
              <a:rPr lang="en-US" sz="3000" b="0" i="0" u="none">
                <a:solidFill>
                  <a:srgbClr val="33CCFF"/>
                </a:solidFill>
                <a:latin typeface="Tahoma"/>
                <a:ea typeface="Tahoma"/>
                <a:cs typeface="Tahoma"/>
                <a:sym typeface="Tahoma"/>
              </a:rPr>
              <a:t>Big Idea 4:</a:t>
            </a:r>
            <a:r>
              <a:rPr lang="en-US" sz="3000" b="0" i="0" u="none">
                <a:solidFill>
                  <a:schemeClr val="lt1"/>
                </a:solidFill>
                <a:latin typeface="Tahoma"/>
                <a:ea typeface="Tahoma"/>
                <a:cs typeface="Tahoma"/>
                <a:sym typeface="Tahoma"/>
              </a:rPr>
              <a:t> </a:t>
            </a:r>
            <a:r>
              <a:rPr lang="en-US" sz="3000">
                <a:solidFill>
                  <a:srgbClr val="FFFF00"/>
                </a:solidFill>
              </a:rPr>
              <a:t>Systems Interactions</a:t>
            </a:r>
            <a:endParaRPr sz="3000"/>
          </a:p>
        </p:txBody>
      </p:sp>
      <p:pic>
        <p:nvPicPr>
          <p:cNvPr id="279" name="Google Shape;279;p45" descr="bright ideas,business concepts,businesses,characters,concepts,ideas,inspirations,light bulbs,lightbulbs,people"/>
          <p:cNvPicPr preferRelativeResize="0">
            <a:picLocks noGrp="1"/>
          </p:cNvPicPr>
          <p:nvPr>
            <p:ph type="body" idx="1"/>
          </p:nvPr>
        </p:nvPicPr>
        <p:blipFill rotWithShape="1">
          <a:blip r:embed="rId3">
            <a:alphaModFix/>
          </a:blip>
          <a:srcRect/>
          <a:stretch/>
        </p:blipFill>
        <p:spPr>
          <a:xfrm>
            <a:off x="6934200" y="304800"/>
            <a:ext cx="990600" cy="99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6"/>
          <p:cNvSpPr txBox="1"/>
          <p:nvPr/>
        </p:nvSpPr>
        <p:spPr>
          <a:xfrm>
            <a:off x="1871662" y="152400"/>
            <a:ext cx="5351462" cy="13112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n-US" sz="4000" b="1" i="0" u="none">
                <a:solidFill>
                  <a:schemeClr val="lt1"/>
                </a:solidFill>
                <a:latin typeface="Arial"/>
                <a:ea typeface="Arial"/>
                <a:cs typeface="Arial"/>
                <a:sym typeface="Arial"/>
              </a:rPr>
              <a:t>AP Biology:  </a:t>
            </a:r>
            <a:endParaRPr/>
          </a:p>
          <a:p>
            <a:pPr marL="0" marR="0" lvl="0" indent="0" algn="ctr" rtl="0">
              <a:lnSpc>
                <a:spcPct val="100000"/>
              </a:lnSpc>
              <a:spcBef>
                <a:spcPts val="0"/>
              </a:spcBef>
              <a:spcAft>
                <a:spcPts val="0"/>
              </a:spcAft>
              <a:buClr>
                <a:schemeClr val="lt1"/>
              </a:buClr>
              <a:buSzPts val="4000"/>
              <a:buFont typeface="Arial"/>
              <a:buNone/>
            </a:pPr>
            <a:r>
              <a:rPr lang="en-US" sz="4000" b="1" i="0" u="none">
                <a:solidFill>
                  <a:schemeClr val="lt1"/>
                </a:solidFill>
                <a:latin typeface="Arial"/>
                <a:ea typeface="Arial"/>
                <a:cs typeface="Arial"/>
                <a:sym typeface="Arial"/>
              </a:rPr>
              <a:t>Fascinating and Fun!</a:t>
            </a:r>
            <a:r>
              <a:rPr lang="en-US" sz="1800" b="0" i="0" u="none">
                <a:solidFill>
                  <a:schemeClr val="lt1"/>
                </a:solidFill>
                <a:latin typeface="Arial"/>
                <a:ea typeface="Arial"/>
                <a:cs typeface="Arial"/>
                <a:sym typeface="Arial"/>
              </a:rPr>
              <a:t> </a:t>
            </a:r>
            <a:endParaRPr/>
          </a:p>
        </p:txBody>
      </p:sp>
      <p:pic>
        <p:nvPicPr>
          <p:cNvPr id="285" name="Google Shape;285;p46" descr="lab_practical.jpg"/>
          <p:cNvPicPr preferRelativeResize="0"/>
          <p:nvPr/>
        </p:nvPicPr>
        <p:blipFill rotWithShape="1">
          <a:blip r:embed="rId3">
            <a:alphaModFix/>
          </a:blip>
          <a:srcRect/>
          <a:stretch/>
        </p:blipFill>
        <p:spPr>
          <a:xfrm>
            <a:off x="457200" y="1828800"/>
            <a:ext cx="3733800" cy="3733800"/>
          </a:xfrm>
          <a:prstGeom prst="rect">
            <a:avLst/>
          </a:prstGeom>
          <a:noFill/>
          <a:ln>
            <a:noFill/>
          </a:ln>
        </p:spPr>
      </p:pic>
      <p:pic>
        <p:nvPicPr>
          <p:cNvPr id="286" name="Google Shape;286;p46" descr="academic,biology,books,classes,education,experiments,lab equipment,laboratories,microscopes,Petri dishes,research,scalpels,science,tools"/>
          <p:cNvPicPr preferRelativeResize="0"/>
          <p:nvPr/>
        </p:nvPicPr>
        <p:blipFill rotWithShape="1">
          <a:blip r:embed="rId4">
            <a:alphaModFix/>
          </a:blip>
          <a:srcRect/>
          <a:stretch/>
        </p:blipFill>
        <p:spPr>
          <a:xfrm>
            <a:off x="4419600" y="1828800"/>
            <a:ext cx="3733800" cy="3733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5100"/>
              <a:buFont typeface="Tahoma"/>
              <a:buNone/>
            </a:pPr>
            <a:r>
              <a:rPr lang="en-US" sz="5100" b="0" i="0" u="none">
                <a:solidFill>
                  <a:schemeClr val="lt2"/>
                </a:solidFill>
                <a:latin typeface="Tahoma"/>
                <a:ea typeface="Tahoma"/>
                <a:cs typeface="Tahoma"/>
                <a:sym typeface="Tahoma"/>
              </a:rPr>
              <a:t>Why Study AP Biology?</a:t>
            </a:r>
            <a:endParaRPr/>
          </a:p>
        </p:txBody>
      </p:sp>
      <p:sp>
        <p:nvSpPr>
          <p:cNvPr id="292" name="Google Shape;292;p47"/>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240"/>
              <a:buFont typeface="Noto Sans Symbols"/>
              <a:buChar char="●"/>
            </a:pPr>
            <a:r>
              <a:rPr lang="en-US" sz="2800" b="0" i="0" u="none">
                <a:solidFill>
                  <a:schemeClr val="lt1"/>
                </a:solidFill>
                <a:latin typeface="Tahoma"/>
                <a:ea typeface="Tahoma"/>
                <a:cs typeface="Tahoma"/>
                <a:sym typeface="Tahoma"/>
              </a:rPr>
              <a:t>Prepared for college  </a:t>
            </a:r>
            <a:endParaRPr/>
          </a:p>
          <a:p>
            <a:pPr marL="342900" lvl="0" indent="-342900" algn="l" rtl="0">
              <a:lnSpc>
                <a:spcPct val="100000"/>
              </a:lnSpc>
              <a:spcBef>
                <a:spcPts val="560"/>
              </a:spcBef>
              <a:spcAft>
                <a:spcPts val="0"/>
              </a:spcAft>
              <a:buClr>
                <a:schemeClr val="hlink"/>
              </a:buClr>
              <a:buSzPts val="2240"/>
              <a:buFont typeface="Noto Sans Symbols"/>
              <a:buChar char="●"/>
            </a:pPr>
            <a:r>
              <a:rPr lang="en-US" sz="2800" b="0" i="0" u="none">
                <a:solidFill>
                  <a:schemeClr val="lt1"/>
                </a:solidFill>
                <a:latin typeface="Tahoma"/>
                <a:ea typeface="Tahoma"/>
                <a:cs typeface="Tahoma"/>
                <a:sym typeface="Tahoma"/>
              </a:rPr>
              <a:t>Health careers</a:t>
            </a:r>
            <a:endParaRPr/>
          </a:p>
          <a:p>
            <a:pPr marL="342900" lvl="0" indent="-342900" algn="l" rtl="0">
              <a:lnSpc>
                <a:spcPct val="100000"/>
              </a:lnSpc>
              <a:spcBef>
                <a:spcPts val="560"/>
              </a:spcBef>
              <a:spcAft>
                <a:spcPts val="0"/>
              </a:spcAft>
              <a:buClr>
                <a:schemeClr val="hlink"/>
              </a:buClr>
              <a:buSzPts val="2240"/>
              <a:buFont typeface="Noto Sans Symbols"/>
              <a:buChar char="●"/>
            </a:pPr>
            <a:r>
              <a:rPr lang="en-US" sz="2800" b="0" i="0" u="none">
                <a:solidFill>
                  <a:schemeClr val="lt1"/>
                </a:solidFill>
                <a:latin typeface="Tahoma"/>
                <a:ea typeface="Tahoma"/>
                <a:cs typeface="Tahoma"/>
                <a:sym typeface="Tahoma"/>
              </a:rPr>
              <a:t>Biological research careers</a:t>
            </a:r>
            <a:endParaRPr/>
          </a:p>
          <a:p>
            <a:pPr marL="342900" lvl="0" indent="-342900" algn="l" rtl="0">
              <a:lnSpc>
                <a:spcPct val="100000"/>
              </a:lnSpc>
              <a:spcBef>
                <a:spcPts val="560"/>
              </a:spcBef>
              <a:spcAft>
                <a:spcPts val="0"/>
              </a:spcAft>
              <a:buSzPts val="2240"/>
              <a:buNone/>
            </a:pPr>
            <a:endParaRPr sz="2800" b="0" i="0" u="none">
              <a:solidFill>
                <a:schemeClr val="lt1"/>
              </a:solidFill>
              <a:latin typeface="Tahoma"/>
              <a:ea typeface="Tahoma"/>
              <a:cs typeface="Tahoma"/>
              <a:sym typeface="Tahoma"/>
            </a:endParaRPr>
          </a:p>
          <a:p>
            <a:pPr marL="342900" lvl="0" indent="-200660" algn="l" rtl="0">
              <a:spcBef>
                <a:spcPts val="560"/>
              </a:spcBef>
              <a:spcAft>
                <a:spcPts val="0"/>
              </a:spcAft>
              <a:buSzPts val="2240"/>
              <a:buNone/>
            </a:pPr>
            <a:endParaRPr sz="2800" b="0" i="0" u="none">
              <a:solidFill>
                <a:schemeClr val="lt1"/>
              </a:solidFill>
              <a:latin typeface="Tahoma"/>
              <a:ea typeface="Tahoma"/>
              <a:cs typeface="Tahoma"/>
              <a:sym typeface="Tahoma"/>
            </a:endParaRPr>
          </a:p>
        </p:txBody>
      </p:sp>
      <p:pic>
        <p:nvPicPr>
          <p:cNvPr id="293" name="Google Shape;293;p47" descr="Hospital : Team of doctor and nurse standing in hallway of hospital"/>
          <p:cNvPicPr preferRelativeResize="0">
            <a:picLocks noGrp="1"/>
          </p:cNvPicPr>
          <p:nvPr>
            <p:ph type="body" idx="1"/>
          </p:nvPr>
        </p:nvPicPr>
        <p:blipFill rotWithShape="1">
          <a:blip r:embed="rId3">
            <a:alphaModFix/>
          </a:blip>
          <a:srcRect/>
          <a:stretch/>
        </p:blipFill>
        <p:spPr>
          <a:xfrm>
            <a:off x="4572000" y="2057400"/>
            <a:ext cx="2362200" cy="1589087"/>
          </a:xfrm>
          <a:prstGeom prst="rect">
            <a:avLst/>
          </a:prstGeom>
          <a:noFill/>
          <a:ln>
            <a:noFill/>
          </a:ln>
        </p:spPr>
      </p:pic>
      <p:pic>
        <p:nvPicPr>
          <p:cNvPr id="294" name="Google Shape;294;p47" descr="Hospital : Four surgeons looking down, low angle view"/>
          <p:cNvPicPr preferRelativeResize="0">
            <a:picLocks noGrp="1"/>
          </p:cNvPicPr>
          <p:nvPr>
            <p:ph type="body" idx="2"/>
          </p:nvPr>
        </p:nvPicPr>
        <p:blipFill rotWithShape="1">
          <a:blip r:embed="rId4">
            <a:alphaModFix/>
          </a:blip>
          <a:srcRect/>
          <a:stretch/>
        </p:blipFill>
        <p:spPr>
          <a:xfrm>
            <a:off x="4267200" y="4191000"/>
            <a:ext cx="2438400" cy="1639887"/>
          </a:xfrm>
          <a:prstGeom prst="rect">
            <a:avLst/>
          </a:prstGeom>
          <a:noFill/>
          <a:ln>
            <a:noFill/>
          </a:ln>
        </p:spPr>
      </p:pic>
      <p:pic>
        <p:nvPicPr>
          <p:cNvPr id="295" name="Google Shape;295;p47"/>
          <p:cNvPicPr preferRelativeResize="0"/>
          <p:nvPr/>
        </p:nvPicPr>
        <p:blipFill rotWithShape="1">
          <a:blip r:embed="rId5">
            <a:alphaModFix/>
          </a:blip>
          <a:srcRect/>
          <a:stretch/>
        </p:blipFill>
        <p:spPr>
          <a:xfrm>
            <a:off x="6934200" y="4038600"/>
            <a:ext cx="2049462" cy="1528762"/>
          </a:xfrm>
          <a:prstGeom prst="rect">
            <a:avLst/>
          </a:prstGeom>
          <a:noFill/>
          <a:ln>
            <a:noFill/>
          </a:ln>
        </p:spPr>
      </p:pic>
      <p:pic>
        <p:nvPicPr>
          <p:cNvPr id="296" name="Google Shape;296;p47" descr="academics,blackboards,chemistry,classrooms,gestures,lecturers,men,people,raised hands,students,universities,women,solving doubts,questions,answers"/>
          <p:cNvPicPr preferRelativeResize="0"/>
          <p:nvPr/>
        </p:nvPicPr>
        <p:blipFill rotWithShape="1">
          <a:blip r:embed="rId6">
            <a:alphaModFix/>
          </a:blip>
          <a:srcRect/>
          <a:stretch/>
        </p:blipFill>
        <p:spPr>
          <a:xfrm>
            <a:off x="7162800" y="2057400"/>
            <a:ext cx="1600200" cy="1600200"/>
          </a:xfrm>
          <a:prstGeom prst="rect">
            <a:avLst/>
          </a:prstGeom>
          <a:noFill/>
          <a:ln>
            <a:noFill/>
          </a:ln>
        </p:spPr>
      </p:pic>
      <p:pic>
        <p:nvPicPr>
          <p:cNvPr id="297" name="Google Shape;297;p47" descr="Female student waving"/>
          <p:cNvPicPr preferRelativeResize="0"/>
          <p:nvPr/>
        </p:nvPicPr>
        <p:blipFill rotWithShape="1">
          <a:blip r:embed="rId7">
            <a:alphaModFix/>
          </a:blip>
          <a:srcRect/>
          <a:stretch/>
        </p:blipFill>
        <p:spPr>
          <a:xfrm>
            <a:off x="1295400" y="3886200"/>
            <a:ext cx="1981200" cy="198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8"/>
          <p:cNvSpPr txBox="1">
            <a:spLocks noGrp="1"/>
          </p:cNvSpPr>
          <p:nvPr>
            <p:ph type="title"/>
          </p:nvPr>
        </p:nvSpPr>
        <p:spPr>
          <a:xfrm>
            <a:off x="457200" y="304800"/>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200"/>
              <a:buFont typeface="Tahoma"/>
              <a:buNone/>
            </a:pPr>
            <a:r>
              <a:rPr lang="en-US" sz="4200" b="0" i="0" u="none">
                <a:solidFill>
                  <a:schemeClr val="lt2"/>
                </a:solidFill>
                <a:latin typeface="Tahoma"/>
                <a:ea typeface="Tahoma"/>
                <a:cs typeface="Tahoma"/>
                <a:sym typeface="Tahoma"/>
              </a:rPr>
              <a:t>Classroom Materials</a:t>
            </a:r>
            <a:endParaRPr/>
          </a:p>
        </p:txBody>
      </p:sp>
      <p:sp>
        <p:nvSpPr>
          <p:cNvPr id="303" name="Google Shape;303;p48"/>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1920"/>
              <a:buFont typeface="Noto Sans Symbols"/>
              <a:buChar char="●"/>
            </a:pPr>
            <a:r>
              <a:rPr lang="en-US" sz="2400" i="1">
                <a:solidFill>
                  <a:schemeClr val="lt2"/>
                </a:solidFill>
              </a:rPr>
              <a:t>Biology for the AP Course</a:t>
            </a:r>
            <a:r>
              <a:rPr lang="en-US" sz="2400" b="0" i="1" u="none">
                <a:solidFill>
                  <a:schemeClr val="lt2"/>
                </a:solidFill>
                <a:latin typeface="Tahoma"/>
                <a:ea typeface="Tahoma"/>
                <a:cs typeface="Tahoma"/>
                <a:sym typeface="Tahoma"/>
              </a:rPr>
              <a:t> </a:t>
            </a:r>
            <a:r>
              <a:rPr lang="en-US" sz="2400" b="0" i="0" u="none">
                <a:solidFill>
                  <a:schemeClr val="lt2"/>
                </a:solidFill>
                <a:latin typeface="Tahoma"/>
                <a:ea typeface="Tahoma"/>
                <a:cs typeface="Tahoma"/>
                <a:sym typeface="Tahoma"/>
              </a:rPr>
              <a:t>(Textbook)</a:t>
            </a:r>
            <a:endParaRPr/>
          </a:p>
          <a:p>
            <a:pPr marL="342900" lvl="0" indent="-342900" algn="l" rtl="0">
              <a:lnSpc>
                <a:spcPct val="9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AP Biology Notebook </a:t>
            </a:r>
            <a:endParaRPr/>
          </a:p>
          <a:p>
            <a:pPr marL="342900" lvl="0" indent="-342900" algn="l" rtl="0">
              <a:lnSpc>
                <a:spcPct val="9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Chromebook </a:t>
            </a:r>
            <a:endParaRPr/>
          </a:p>
          <a:p>
            <a:pPr marL="342900" lvl="0" indent="-342900" algn="l" rtl="0">
              <a:lnSpc>
                <a:spcPct val="9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Notebook (3-Ring Binder)</a:t>
            </a:r>
            <a:endParaRPr/>
          </a:p>
          <a:p>
            <a:pPr marL="342900" lvl="0" indent="-342900" algn="l" rtl="0">
              <a:lnSpc>
                <a:spcPct val="9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Writing tools (#2 pencil, blue or black pen)</a:t>
            </a:r>
            <a:endParaRPr/>
          </a:p>
          <a:p>
            <a:pPr marL="342900" lvl="0" indent="-342900" algn="l" rtl="0">
              <a:lnSpc>
                <a:spcPct val="9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College-Ruled paper</a:t>
            </a:r>
            <a:endParaRPr/>
          </a:p>
          <a:p>
            <a:pPr marL="342900" lvl="0" indent="-342900" algn="l" rtl="0">
              <a:lnSpc>
                <a:spcPct val="9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Drawing paper</a:t>
            </a:r>
            <a:endParaRPr/>
          </a:p>
          <a:p>
            <a:pPr marL="342900" lvl="0" indent="-342900" algn="l" rtl="0">
              <a:lnSpc>
                <a:spcPct val="9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Graph paper</a:t>
            </a:r>
            <a:endParaRPr/>
          </a:p>
          <a:p>
            <a:pPr marL="342900" lvl="0" indent="-342900" algn="l" rtl="0">
              <a:lnSpc>
                <a:spcPct val="9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Colored pencils, markers or crayons</a:t>
            </a:r>
            <a:endParaRPr/>
          </a:p>
        </p:txBody>
      </p:sp>
      <p:sp>
        <p:nvSpPr>
          <p:cNvPr id="304" name="Google Shape;304;p48"/>
          <p:cNvSpPr txBox="1">
            <a:spLocks noGrp="1"/>
          </p:cNvSpPr>
          <p:nvPr>
            <p:ph type="body" idx="1"/>
          </p:nvPr>
        </p:nvSpPr>
        <p:spPr>
          <a:xfrm>
            <a:off x="4572000" y="1600200"/>
            <a:ext cx="4349700" cy="4923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Highlighters</a:t>
            </a:r>
            <a:endParaRPr/>
          </a:p>
          <a:p>
            <a:pPr marL="342900" lvl="0" indent="-342900" algn="l" rtl="0">
              <a:lnSpc>
                <a:spcPct val="8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Glue stick</a:t>
            </a:r>
            <a:endParaRPr/>
          </a:p>
          <a:p>
            <a:pPr marL="342900" lvl="0" indent="-342900" algn="l" rtl="0">
              <a:lnSpc>
                <a:spcPct val="8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Ruler </a:t>
            </a:r>
            <a:endParaRPr/>
          </a:p>
          <a:p>
            <a:pPr marL="342900" lvl="0" indent="-342900" algn="l" rtl="0">
              <a:lnSpc>
                <a:spcPct val="8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Scissors</a:t>
            </a:r>
            <a:endParaRPr/>
          </a:p>
          <a:p>
            <a:pPr marL="342900" lvl="0" indent="-342900" algn="l" rtl="0">
              <a:lnSpc>
                <a:spcPct val="8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Index cards (3 x 5) </a:t>
            </a:r>
            <a:endParaRPr/>
          </a:p>
          <a:p>
            <a:pPr marL="342900" lvl="0" indent="-342900" algn="l" rtl="0">
              <a:lnSpc>
                <a:spcPct val="80000"/>
              </a:lnSpc>
              <a:spcBef>
                <a:spcPts val="480"/>
              </a:spcBef>
              <a:spcAft>
                <a:spcPts val="0"/>
              </a:spcAft>
              <a:buClr>
                <a:schemeClr val="hlink"/>
              </a:buClr>
              <a:buSzPts val="1920"/>
              <a:buFont typeface="Noto Sans Symbols"/>
              <a:buChar char="●"/>
            </a:pPr>
            <a:r>
              <a:rPr lang="en-US" sz="2400" b="0" i="0" u="none">
                <a:solidFill>
                  <a:schemeClr val="lt2"/>
                </a:solidFill>
                <a:latin typeface="Tahoma"/>
                <a:ea typeface="Tahoma"/>
                <a:cs typeface="Tahoma"/>
                <a:sym typeface="Tahoma"/>
              </a:rPr>
              <a:t>4- Function Calculator or</a:t>
            </a:r>
            <a:endParaRPr sz="2400" b="0" i="0" u="none">
              <a:solidFill>
                <a:schemeClr val="lt2"/>
              </a:solidFill>
              <a:latin typeface="Tahoma"/>
              <a:ea typeface="Tahoma"/>
              <a:cs typeface="Tahoma"/>
              <a:sym typeface="Tahoma"/>
            </a:endParaRPr>
          </a:p>
          <a:p>
            <a:pPr marL="342900" lvl="0" indent="0" algn="l" rtl="0">
              <a:lnSpc>
                <a:spcPct val="80000"/>
              </a:lnSpc>
              <a:spcBef>
                <a:spcPts val="480"/>
              </a:spcBef>
              <a:spcAft>
                <a:spcPts val="0"/>
              </a:spcAft>
              <a:buNone/>
            </a:pPr>
            <a:r>
              <a:rPr lang="en-US" sz="2400">
                <a:solidFill>
                  <a:schemeClr val="lt2"/>
                </a:solidFill>
              </a:rPr>
              <a:t>Graphing Calculator</a:t>
            </a:r>
            <a:r>
              <a:rPr lang="en-US" sz="2400" b="0" i="0" u="none">
                <a:solidFill>
                  <a:schemeClr val="lt2"/>
                </a:solidFill>
                <a:latin typeface="Tahoma"/>
                <a:ea typeface="Tahoma"/>
                <a:cs typeface="Tahoma"/>
                <a:sym typeface="Tahoma"/>
              </a:rPr>
              <a:t> </a:t>
            </a:r>
            <a:endParaRPr/>
          </a:p>
          <a:p>
            <a:pPr marL="342900" lvl="0" indent="-342900" algn="l" rtl="0">
              <a:lnSpc>
                <a:spcPct val="80000"/>
              </a:lnSpc>
              <a:spcBef>
                <a:spcPts val="480"/>
              </a:spcBef>
              <a:spcAft>
                <a:spcPts val="0"/>
              </a:spcAft>
              <a:buSzPts val="1920"/>
              <a:buNone/>
            </a:pPr>
            <a:endParaRPr sz="2400" b="0" i="0" u="none">
              <a:solidFill>
                <a:schemeClr val="lt2"/>
              </a:solidFill>
              <a:latin typeface="Tahoma"/>
              <a:ea typeface="Tahoma"/>
              <a:cs typeface="Tahoma"/>
              <a:sym typeface="Tahoma"/>
            </a:endParaRPr>
          </a:p>
          <a:p>
            <a:pPr marL="342900" lvl="0" indent="-342900" algn="l" rtl="0">
              <a:lnSpc>
                <a:spcPct val="80000"/>
              </a:lnSpc>
              <a:spcBef>
                <a:spcPts val="480"/>
              </a:spcBef>
              <a:spcAft>
                <a:spcPts val="0"/>
              </a:spcAft>
              <a:buSzPts val="1920"/>
              <a:buNone/>
            </a:pPr>
            <a:r>
              <a:rPr lang="en-US" sz="2400" b="0" i="0" u="none">
                <a:solidFill>
                  <a:schemeClr val="lt2"/>
                </a:solidFill>
                <a:latin typeface="Tahoma"/>
                <a:ea typeface="Tahoma"/>
                <a:cs typeface="Tahoma"/>
                <a:sym typeface="Tahoma"/>
              </a:rPr>
              <a:t>Classroom WebSites:</a:t>
            </a:r>
            <a:r>
              <a:rPr lang="en-US" sz="2400" b="0" i="0" u="none">
                <a:solidFill>
                  <a:schemeClr val="lt1"/>
                </a:solidFill>
                <a:latin typeface="Tahoma"/>
                <a:ea typeface="Tahoma"/>
                <a:cs typeface="Tahoma"/>
                <a:sym typeface="Tahoma"/>
              </a:rPr>
              <a:t> </a:t>
            </a:r>
            <a:endParaRPr/>
          </a:p>
          <a:p>
            <a:pPr marL="342900" lvl="0" indent="-342900" algn="l" rtl="0">
              <a:lnSpc>
                <a:spcPct val="80000"/>
              </a:lnSpc>
              <a:spcBef>
                <a:spcPts val="480"/>
              </a:spcBef>
              <a:spcAft>
                <a:spcPts val="0"/>
              </a:spcAft>
              <a:buSzPts val="1920"/>
              <a:buNone/>
            </a:pPr>
            <a:r>
              <a:rPr lang="en-US" sz="2400" b="0" i="0" u="sng">
                <a:solidFill>
                  <a:schemeClr val="hlink"/>
                </a:solidFill>
                <a:hlinkClick r:id="rId3"/>
              </a:rPr>
              <a:t>www.sausd.us/valley</a:t>
            </a:r>
            <a:endParaRPr/>
          </a:p>
          <a:p>
            <a:pPr marL="342900" lvl="0" indent="-342900" algn="l" rtl="0">
              <a:lnSpc>
                <a:spcPct val="80000"/>
              </a:lnSpc>
              <a:spcBef>
                <a:spcPts val="480"/>
              </a:spcBef>
              <a:spcAft>
                <a:spcPts val="0"/>
              </a:spcAft>
              <a:buSzPts val="1920"/>
              <a:buNone/>
            </a:pPr>
            <a:r>
              <a:rPr lang="en-US" sz="2400"/>
              <a:t>classroom.google.com</a:t>
            </a:r>
            <a:endParaRPr sz="2400"/>
          </a:p>
          <a:p>
            <a:pPr marL="342900" lvl="0" indent="-342900" algn="l" rtl="0">
              <a:lnSpc>
                <a:spcPct val="80000"/>
              </a:lnSpc>
              <a:spcBef>
                <a:spcPts val="480"/>
              </a:spcBef>
              <a:spcAft>
                <a:spcPts val="0"/>
              </a:spcAft>
              <a:buSzPts val="1920"/>
              <a:buNone/>
            </a:pPr>
            <a:r>
              <a:rPr lang="en-US" sz="2400"/>
              <a:t>Canvas website</a:t>
            </a:r>
            <a:endParaRPr sz="2400"/>
          </a:p>
          <a:p>
            <a:pPr marL="342900" lvl="0" indent="-342900" algn="l" rtl="0">
              <a:lnSpc>
                <a:spcPct val="80000"/>
              </a:lnSpc>
              <a:spcBef>
                <a:spcPts val="480"/>
              </a:spcBef>
              <a:spcAft>
                <a:spcPts val="0"/>
              </a:spcAft>
              <a:buSzPts val="1920"/>
              <a:buNone/>
            </a:pPr>
            <a:endParaRPr/>
          </a:p>
          <a:p>
            <a:pPr marL="342900" lvl="0" indent="-342900" algn="l" rtl="0">
              <a:lnSpc>
                <a:spcPct val="80000"/>
              </a:lnSpc>
              <a:spcBef>
                <a:spcPts val="480"/>
              </a:spcBef>
              <a:spcAft>
                <a:spcPts val="0"/>
              </a:spcAft>
              <a:buSzPts val="1920"/>
              <a:buNone/>
            </a:pPr>
            <a:endParaRPr/>
          </a:p>
          <a:p>
            <a:pPr marL="342900" lvl="0" indent="-342900" algn="l" rtl="0">
              <a:lnSpc>
                <a:spcPct val="80000"/>
              </a:lnSpc>
              <a:spcBef>
                <a:spcPts val="480"/>
              </a:spcBef>
              <a:spcAft>
                <a:spcPts val="0"/>
              </a:spcAft>
              <a:buSzPts val="1920"/>
              <a:buNone/>
            </a:pPr>
            <a:endParaRPr sz="2400"/>
          </a:p>
          <a:p>
            <a:pPr marL="342900" lvl="0" indent="-342900" algn="l" rtl="0">
              <a:lnSpc>
                <a:spcPct val="80000"/>
              </a:lnSpc>
              <a:spcBef>
                <a:spcPts val="480"/>
              </a:spcBef>
              <a:spcAft>
                <a:spcPts val="0"/>
              </a:spcAft>
              <a:buSzPts val="1920"/>
              <a:buNone/>
            </a:pPr>
            <a:endParaRPr sz="2400" b="0" i="0" u="none">
              <a:solidFill>
                <a:schemeClr val="lt1"/>
              </a:solidFill>
              <a:latin typeface="Tahoma"/>
              <a:ea typeface="Tahoma"/>
              <a:cs typeface="Tahoma"/>
              <a:sym typeface="Tahoma"/>
            </a:endParaRPr>
          </a:p>
          <a:p>
            <a:pPr marL="342900" lvl="0" indent="-220980" algn="l" rtl="0">
              <a:spcBef>
                <a:spcPts val="480"/>
              </a:spcBef>
              <a:spcAft>
                <a:spcPts val="0"/>
              </a:spcAft>
              <a:buSzPts val="1920"/>
              <a:buNone/>
            </a:pPr>
            <a:endParaRPr sz="2400" b="0" i="0" u="none">
              <a:solidFill>
                <a:schemeClr val="lt1"/>
              </a:solidFill>
              <a:latin typeface="Tahoma"/>
              <a:ea typeface="Tahoma"/>
              <a:cs typeface="Tahoma"/>
              <a:sym typeface="Tahoma"/>
            </a:endParaRPr>
          </a:p>
        </p:txBody>
      </p:sp>
      <p:pic>
        <p:nvPicPr>
          <p:cNvPr id="305" name="Google Shape;305;p48" descr="j0401134"/>
          <p:cNvPicPr preferRelativeResize="0"/>
          <p:nvPr/>
        </p:nvPicPr>
        <p:blipFill rotWithShape="1">
          <a:blip r:embed="rId4">
            <a:alphaModFix/>
          </a:blip>
          <a:srcRect/>
          <a:stretch/>
        </p:blipFill>
        <p:spPr>
          <a:xfrm>
            <a:off x="7086600" y="381000"/>
            <a:ext cx="1835150" cy="22939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500"/>
                                        <p:tgtEl>
                                          <p:spTgt spid="3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xEl>
                                              <p:pRg st="1" end="1"/>
                                            </p:txEl>
                                          </p:spTgt>
                                        </p:tgtEl>
                                        <p:attrNameLst>
                                          <p:attrName>style.visibility</p:attrName>
                                        </p:attrNameLst>
                                      </p:cBhvr>
                                      <p:to>
                                        <p:strVal val="visible"/>
                                      </p:to>
                                    </p:set>
                                    <p:animEffect transition="in" filter="fade">
                                      <p:cBhvr>
                                        <p:cTn id="12" dur="500"/>
                                        <p:tgtEl>
                                          <p:spTgt spid="3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
                                            <p:txEl>
                                              <p:pRg st="2" end="2"/>
                                            </p:txEl>
                                          </p:spTgt>
                                        </p:tgtEl>
                                        <p:attrNameLst>
                                          <p:attrName>style.visibility</p:attrName>
                                        </p:attrNameLst>
                                      </p:cBhvr>
                                      <p:to>
                                        <p:strVal val="visible"/>
                                      </p:to>
                                    </p:set>
                                    <p:animEffect transition="in" filter="fade">
                                      <p:cBhvr>
                                        <p:cTn id="17" dur="500"/>
                                        <p:tgtEl>
                                          <p:spTgt spid="3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3">
                                            <p:txEl>
                                              <p:pRg st="3" end="3"/>
                                            </p:txEl>
                                          </p:spTgt>
                                        </p:tgtEl>
                                        <p:attrNameLst>
                                          <p:attrName>style.visibility</p:attrName>
                                        </p:attrNameLst>
                                      </p:cBhvr>
                                      <p:to>
                                        <p:strVal val="visible"/>
                                      </p:to>
                                    </p:set>
                                    <p:animEffect transition="in" filter="fade">
                                      <p:cBhvr>
                                        <p:cTn id="22" dur="500"/>
                                        <p:tgtEl>
                                          <p:spTgt spid="3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3">
                                            <p:txEl>
                                              <p:pRg st="4" end="4"/>
                                            </p:txEl>
                                          </p:spTgt>
                                        </p:tgtEl>
                                        <p:attrNameLst>
                                          <p:attrName>style.visibility</p:attrName>
                                        </p:attrNameLst>
                                      </p:cBhvr>
                                      <p:to>
                                        <p:strVal val="visible"/>
                                      </p:to>
                                    </p:set>
                                    <p:animEffect transition="in" filter="fade">
                                      <p:cBhvr>
                                        <p:cTn id="27" dur="500"/>
                                        <p:tgtEl>
                                          <p:spTgt spid="3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3">
                                            <p:txEl>
                                              <p:pRg st="5" end="5"/>
                                            </p:txEl>
                                          </p:spTgt>
                                        </p:tgtEl>
                                        <p:attrNameLst>
                                          <p:attrName>style.visibility</p:attrName>
                                        </p:attrNameLst>
                                      </p:cBhvr>
                                      <p:to>
                                        <p:strVal val="visible"/>
                                      </p:to>
                                    </p:set>
                                    <p:animEffect transition="in" filter="fade">
                                      <p:cBhvr>
                                        <p:cTn id="32" dur="500"/>
                                        <p:tgtEl>
                                          <p:spTgt spid="3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3">
                                            <p:txEl>
                                              <p:pRg st="6" end="6"/>
                                            </p:txEl>
                                          </p:spTgt>
                                        </p:tgtEl>
                                        <p:attrNameLst>
                                          <p:attrName>style.visibility</p:attrName>
                                        </p:attrNameLst>
                                      </p:cBhvr>
                                      <p:to>
                                        <p:strVal val="visible"/>
                                      </p:to>
                                    </p:set>
                                    <p:animEffect transition="in" filter="fade">
                                      <p:cBhvr>
                                        <p:cTn id="37" dur="500"/>
                                        <p:tgtEl>
                                          <p:spTgt spid="30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3">
                                            <p:txEl>
                                              <p:pRg st="7" end="7"/>
                                            </p:txEl>
                                          </p:spTgt>
                                        </p:tgtEl>
                                        <p:attrNameLst>
                                          <p:attrName>style.visibility</p:attrName>
                                        </p:attrNameLst>
                                      </p:cBhvr>
                                      <p:to>
                                        <p:strVal val="visible"/>
                                      </p:to>
                                    </p:set>
                                    <p:animEffect transition="in" filter="fade">
                                      <p:cBhvr>
                                        <p:cTn id="42" dur="500"/>
                                        <p:tgtEl>
                                          <p:spTgt spid="30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3">
                                            <p:txEl>
                                              <p:pRg st="8" end="8"/>
                                            </p:txEl>
                                          </p:spTgt>
                                        </p:tgtEl>
                                        <p:attrNameLst>
                                          <p:attrName>style.visibility</p:attrName>
                                        </p:attrNameLst>
                                      </p:cBhvr>
                                      <p:to>
                                        <p:strVal val="visible"/>
                                      </p:to>
                                    </p:set>
                                    <p:animEffect transition="in" filter="fade">
                                      <p:cBhvr>
                                        <p:cTn id="47" dur="500"/>
                                        <p:tgtEl>
                                          <p:spTgt spid="30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4">
                                            <p:txEl>
                                              <p:pRg st="0" end="0"/>
                                            </p:txEl>
                                          </p:spTgt>
                                        </p:tgtEl>
                                        <p:attrNameLst>
                                          <p:attrName>style.visibility</p:attrName>
                                        </p:attrNameLst>
                                      </p:cBhvr>
                                      <p:to>
                                        <p:strVal val="visible"/>
                                      </p:to>
                                    </p:set>
                                    <p:animEffect transition="in" filter="fade">
                                      <p:cBhvr>
                                        <p:cTn id="52" dur="500"/>
                                        <p:tgtEl>
                                          <p:spTgt spid="30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4">
                                            <p:txEl>
                                              <p:pRg st="1" end="1"/>
                                            </p:txEl>
                                          </p:spTgt>
                                        </p:tgtEl>
                                        <p:attrNameLst>
                                          <p:attrName>style.visibility</p:attrName>
                                        </p:attrNameLst>
                                      </p:cBhvr>
                                      <p:to>
                                        <p:strVal val="visible"/>
                                      </p:to>
                                    </p:set>
                                    <p:animEffect transition="in" filter="fade">
                                      <p:cBhvr>
                                        <p:cTn id="57" dur="500"/>
                                        <p:tgtEl>
                                          <p:spTgt spid="30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4">
                                            <p:txEl>
                                              <p:pRg st="2" end="2"/>
                                            </p:txEl>
                                          </p:spTgt>
                                        </p:tgtEl>
                                        <p:attrNameLst>
                                          <p:attrName>style.visibility</p:attrName>
                                        </p:attrNameLst>
                                      </p:cBhvr>
                                      <p:to>
                                        <p:strVal val="visible"/>
                                      </p:to>
                                    </p:set>
                                    <p:animEffect transition="in" filter="fade">
                                      <p:cBhvr>
                                        <p:cTn id="62" dur="500"/>
                                        <p:tgtEl>
                                          <p:spTgt spid="30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4">
                                            <p:txEl>
                                              <p:pRg st="3" end="3"/>
                                            </p:txEl>
                                          </p:spTgt>
                                        </p:tgtEl>
                                        <p:attrNameLst>
                                          <p:attrName>style.visibility</p:attrName>
                                        </p:attrNameLst>
                                      </p:cBhvr>
                                      <p:to>
                                        <p:strVal val="visible"/>
                                      </p:to>
                                    </p:set>
                                    <p:animEffect transition="in" filter="fade">
                                      <p:cBhvr>
                                        <p:cTn id="67" dur="500"/>
                                        <p:tgtEl>
                                          <p:spTgt spid="30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4">
                                            <p:txEl>
                                              <p:pRg st="4" end="4"/>
                                            </p:txEl>
                                          </p:spTgt>
                                        </p:tgtEl>
                                        <p:attrNameLst>
                                          <p:attrName>style.visibility</p:attrName>
                                        </p:attrNameLst>
                                      </p:cBhvr>
                                      <p:to>
                                        <p:strVal val="visible"/>
                                      </p:to>
                                    </p:set>
                                    <p:animEffect transition="in" filter="fade">
                                      <p:cBhvr>
                                        <p:cTn id="72" dur="500"/>
                                        <p:tgtEl>
                                          <p:spTgt spid="30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4">
                                            <p:txEl>
                                              <p:pRg st="5" end="5"/>
                                            </p:txEl>
                                          </p:spTgt>
                                        </p:tgtEl>
                                        <p:attrNameLst>
                                          <p:attrName>style.visibility</p:attrName>
                                        </p:attrNameLst>
                                      </p:cBhvr>
                                      <p:to>
                                        <p:strVal val="visible"/>
                                      </p:to>
                                    </p:set>
                                    <p:animEffect transition="in" filter="fade">
                                      <p:cBhvr>
                                        <p:cTn id="77" dur="500"/>
                                        <p:tgtEl>
                                          <p:spTgt spid="304">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04">
                                            <p:txEl>
                                              <p:pRg st="6" end="6"/>
                                            </p:txEl>
                                          </p:spTgt>
                                        </p:tgtEl>
                                        <p:attrNameLst>
                                          <p:attrName>style.visibility</p:attrName>
                                        </p:attrNameLst>
                                      </p:cBhvr>
                                      <p:to>
                                        <p:strVal val="visible"/>
                                      </p:to>
                                    </p:set>
                                    <p:animEffect transition="in" filter="fade">
                                      <p:cBhvr>
                                        <p:cTn id="82" dur="500"/>
                                        <p:tgtEl>
                                          <p:spTgt spid="304">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04">
                                            <p:txEl>
                                              <p:pRg st="7" end="7"/>
                                            </p:txEl>
                                          </p:spTgt>
                                        </p:tgtEl>
                                        <p:attrNameLst>
                                          <p:attrName>style.visibility</p:attrName>
                                        </p:attrNameLst>
                                      </p:cBhvr>
                                      <p:to>
                                        <p:strVal val="visible"/>
                                      </p:to>
                                    </p:set>
                                    <p:animEffect transition="in" filter="fade">
                                      <p:cBhvr>
                                        <p:cTn id="87" dur="500"/>
                                        <p:tgtEl>
                                          <p:spTgt spid="304">
                                            <p:txEl>
                                              <p:pRg st="7" end="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04">
                                            <p:txEl>
                                              <p:pRg st="8" end="8"/>
                                            </p:txEl>
                                          </p:spTgt>
                                        </p:tgtEl>
                                        <p:attrNameLst>
                                          <p:attrName>style.visibility</p:attrName>
                                        </p:attrNameLst>
                                      </p:cBhvr>
                                      <p:to>
                                        <p:strVal val="visible"/>
                                      </p:to>
                                    </p:set>
                                    <p:animEffect transition="in" filter="fade">
                                      <p:cBhvr>
                                        <p:cTn id="92" dur="500"/>
                                        <p:tgtEl>
                                          <p:spTgt spid="304">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4">
                                            <p:txEl>
                                              <p:pRg st="9" end="9"/>
                                            </p:txEl>
                                          </p:spTgt>
                                        </p:tgtEl>
                                        <p:attrNameLst>
                                          <p:attrName>style.visibility</p:attrName>
                                        </p:attrNameLst>
                                      </p:cBhvr>
                                      <p:to>
                                        <p:strVal val="visible"/>
                                      </p:to>
                                    </p:set>
                                    <p:animEffect transition="in" filter="fade">
                                      <p:cBhvr>
                                        <p:cTn id="97" dur="500"/>
                                        <p:tgtEl>
                                          <p:spTgt spid="304">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04">
                                            <p:txEl>
                                              <p:pRg st="10" end="10"/>
                                            </p:txEl>
                                          </p:spTgt>
                                        </p:tgtEl>
                                        <p:attrNameLst>
                                          <p:attrName>style.visibility</p:attrName>
                                        </p:attrNameLst>
                                      </p:cBhvr>
                                      <p:to>
                                        <p:strVal val="visible"/>
                                      </p:to>
                                    </p:set>
                                    <p:animEffect transition="in" filter="fade">
                                      <p:cBhvr>
                                        <p:cTn id="102" dur="500"/>
                                        <p:tgtEl>
                                          <p:spTgt spid="304">
                                            <p:txEl>
                                              <p:pRg st="10" end="1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04">
                                            <p:txEl>
                                              <p:pRg st="11" end="11"/>
                                            </p:txEl>
                                          </p:spTgt>
                                        </p:tgtEl>
                                        <p:attrNameLst>
                                          <p:attrName>style.visibility</p:attrName>
                                        </p:attrNameLst>
                                      </p:cBhvr>
                                      <p:to>
                                        <p:strVal val="visible"/>
                                      </p:to>
                                    </p:set>
                                    <p:animEffect transition="in" filter="fade">
                                      <p:cBhvr>
                                        <p:cTn id="107" dur="500"/>
                                        <p:tgtEl>
                                          <p:spTgt spid="304">
                                            <p:txEl>
                                              <p:pRg st="11" end="1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04">
                                            <p:txEl>
                                              <p:pRg st="12" end="12"/>
                                            </p:txEl>
                                          </p:spTgt>
                                        </p:tgtEl>
                                        <p:attrNameLst>
                                          <p:attrName>style.visibility</p:attrName>
                                        </p:attrNameLst>
                                      </p:cBhvr>
                                      <p:to>
                                        <p:strVal val="visible"/>
                                      </p:to>
                                    </p:set>
                                    <p:animEffect transition="in" filter="fade">
                                      <p:cBhvr>
                                        <p:cTn id="112" dur="500"/>
                                        <p:tgtEl>
                                          <p:spTgt spid="304">
                                            <p:txEl>
                                              <p:pRg st="12" end="12"/>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04">
                                            <p:txEl>
                                              <p:pRg st="13" end="13"/>
                                            </p:txEl>
                                          </p:spTgt>
                                        </p:tgtEl>
                                        <p:attrNameLst>
                                          <p:attrName>style.visibility</p:attrName>
                                        </p:attrNameLst>
                                      </p:cBhvr>
                                      <p:to>
                                        <p:strVal val="visible"/>
                                      </p:to>
                                    </p:set>
                                    <p:animEffect transition="in" filter="fade">
                                      <p:cBhvr>
                                        <p:cTn id="117" dur="500"/>
                                        <p:tgtEl>
                                          <p:spTgt spid="304">
                                            <p:txEl>
                                              <p:pRg st="13" end="13"/>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04">
                                            <p:txEl>
                                              <p:pRg st="14" end="14"/>
                                            </p:txEl>
                                          </p:spTgt>
                                        </p:tgtEl>
                                        <p:attrNameLst>
                                          <p:attrName>style.visibility</p:attrName>
                                        </p:attrNameLst>
                                      </p:cBhvr>
                                      <p:to>
                                        <p:strVal val="visible"/>
                                      </p:to>
                                    </p:set>
                                    <p:animEffect transition="in" filter="fade">
                                      <p:cBhvr>
                                        <p:cTn id="122" dur="500"/>
                                        <p:tgtEl>
                                          <p:spTgt spid="304">
                                            <p:txEl>
                                              <p:pRg st="14" end="14"/>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04">
                                            <p:txEl>
                                              <p:pRg st="15" end="15"/>
                                            </p:txEl>
                                          </p:spTgt>
                                        </p:tgtEl>
                                        <p:attrNameLst>
                                          <p:attrName>style.visibility</p:attrName>
                                        </p:attrNameLst>
                                      </p:cBhvr>
                                      <p:to>
                                        <p:strVal val="visible"/>
                                      </p:to>
                                    </p:set>
                                    <p:animEffect transition="in" filter="fade">
                                      <p:cBhvr>
                                        <p:cTn id="127" dur="500"/>
                                        <p:tgtEl>
                                          <p:spTgt spid="304">
                                            <p:txEl>
                                              <p:pRg st="15" end="15"/>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04">
                                            <p:txEl>
                                              <p:pRg st="16" end="16"/>
                                            </p:txEl>
                                          </p:spTgt>
                                        </p:tgtEl>
                                        <p:attrNameLst>
                                          <p:attrName>style.visibility</p:attrName>
                                        </p:attrNameLst>
                                      </p:cBhvr>
                                      <p:to>
                                        <p:strVal val="visible"/>
                                      </p:to>
                                    </p:set>
                                    <p:animEffect transition="in" filter="fade">
                                      <p:cBhvr>
                                        <p:cTn id="132" dur="500"/>
                                        <p:tgtEl>
                                          <p:spTgt spid="30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On-screen Show (4:3)</PresentationFormat>
  <Paragraphs>135</Paragraphs>
  <Slides>19</Slides>
  <Notes>19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19</vt:i4>
      </vt:variant>
    </vt:vector>
  </HeadingPairs>
  <TitlesOfParts>
    <vt:vector size="27" baseType="lpstr">
      <vt:lpstr>Arial</vt:lpstr>
      <vt:lpstr>Tahoma</vt:lpstr>
      <vt:lpstr>Lucida Sans</vt:lpstr>
      <vt:lpstr>Noto Sans Symbols</vt:lpstr>
      <vt:lpstr>1_Curtain Call</vt:lpstr>
      <vt:lpstr>Curtain Call</vt:lpstr>
      <vt:lpstr>Simple Light</vt:lpstr>
      <vt:lpstr>Simple Light</vt:lpstr>
      <vt:lpstr>AP Biology</vt:lpstr>
      <vt:lpstr>PowerPoint Presentation</vt:lpstr>
      <vt:lpstr>PowerPoint Presentation</vt:lpstr>
      <vt:lpstr>Course Syllabus</vt:lpstr>
      <vt:lpstr>Course Objectives</vt:lpstr>
      <vt:lpstr>4 Big Ideas     </vt:lpstr>
      <vt:lpstr>PowerPoint Presentation</vt:lpstr>
      <vt:lpstr>Why Study AP Biology?</vt:lpstr>
      <vt:lpstr>Classroom Materials</vt:lpstr>
      <vt:lpstr>Classroom Rules</vt:lpstr>
      <vt:lpstr>Discipline Plan</vt:lpstr>
      <vt:lpstr>Grades</vt:lpstr>
      <vt:lpstr>Grading Scale</vt:lpstr>
      <vt:lpstr>PowerPoint Presentation</vt:lpstr>
      <vt:lpstr>Teaching Only Happens with Attendance!</vt:lpstr>
      <vt:lpstr>Absences</vt:lpstr>
      <vt:lpstr>Academic Honesty</vt:lpstr>
      <vt:lpstr> Tutoring </vt:lpstr>
      <vt:lpstr>Parent/Guardian Signature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dc:creator>
  <cp:lastModifiedBy>Reuben Garcia</cp:lastModifiedBy>
  <cp:revision>1</cp:revision>
  <dcterms:modified xsi:type="dcterms:W3CDTF">2025-07-22T19:32:42Z</dcterms:modified>
</cp:coreProperties>
</file>